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0" r:id="rId2"/>
  </p:sldMasterIdLst>
  <p:sldIdLst>
    <p:sldId id="256" r:id="rId3"/>
    <p:sldId id="257" r:id="rId4"/>
    <p:sldId id="259" r:id="rId5"/>
    <p:sldId id="266" r:id="rId6"/>
    <p:sldId id="264" r:id="rId7"/>
    <p:sldId id="267" r:id="rId8"/>
    <p:sldId id="265" r:id="rId9"/>
    <p:sldId id="263" r:id="rId10"/>
    <p:sldId id="268" r:id="rId11"/>
    <p:sldId id="269" r:id="rId12"/>
    <p:sldId id="270"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5/7/2021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5C313C-9909-469D-8AF9-D4F3DA949E2A}"/>
              </a:ext>
            </a:extLst>
          </p:cNvPr>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CA101864-0A78-4DA0-B3D6-C3BCE08BDE4E}"/>
              </a:ext>
            </a:extLst>
          </p:cNvPr>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311EB2B1-1FFF-40A7-8916-39F9F66C67AE}"/>
              </a:ext>
            </a:extLst>
          </p:cNvPr>
          <p:cNvGrpSpPr/>
          <p:nvPr userDrawn="1"/>
        </p:nvGrpSpPr>
        <p:grpSpPr>
          <a:xfrm>
            <a:off x="-189873" y="30973"/>
            <a:ext cx="2984373" cy="1122167"/>
            <a:chOff x="-82869" y="2041805"/>
            <a:chExt cx="2984373" cy="1122167"/>
          </a:xfrm>
        </p:grpSpPr>
        <p:grpSp>
          <p:nvGrpSpPr>
            <p:cNvPr id="69" name="Group 68">
              <a:extLst>
                <a:ext uri="{FF2B5EF4-FFF2-40B4-BE49-F238E27FC236}">
                  <a16:creationId xmlns:a16="http://schemas.microsoft.com/office/drawing/2014/main" id="{3E57FF97-F37F-4F19-9B19-E980E9F0D19F}"/>
                </a:ext>
              </a:extLst>
            </p:cNvPr>
            <p:cNvGrpSpPr/>
            <p:nvPr userDrawn="1"/>
          </p:nvGrpSpPr>
          <p:grpSpPr>
            <a:xfrm>
              <a:off x="200146" y="2104325"/>
              <a:ext cx="2701358" cy="875012"/>
              <a:chOff x="1066498" y="286265"/>
              <a:chExt cx="11991969" cy="3884392"/>
            </a:xfrm>
            <a:solidFill>
              <a:schemeClr val="bg1"/>
            </a:solidFill>
          </p:grpSpPr>
          <p:sp>
            <p:nvSpPr>
              <p:cNvPr id="97" name="Rectangle 96">
                <a:extLst>
                  <a:ext uri="{FF2B5EF4-FFF2-40B4-BE49-F238E27FC236}">
                    <a16:creationId xmlns:a16="http://schemas.microsoft.com/office/drawing/2014/main" id="{E4701247-9B01-4379-8F79-CA130966C099}"/>
                  </a:ext>
                </a:extLst>
              </p:cNvPr>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0C40288-889F-4C14-813B-93CB4BE3595D}"/>
                  </a:ext>
                </a:extLst>
              </p:cNvPr>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988AA3-AADC-43BF-BC51-C5A0FD6710AE}"/>
                  </a:ext>
                </a:extLst>
              </p:cNvPr>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7ACEEB3-7388-4FAA-9D8F-35B2DDACCB47}"/>
                  </a:ext>
                </a:extLst>
              </p:cNvPr>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28B62BF-3D3C-4C75-B055-917521385691}"/>
                  </a:ext>
                </a:extLst>
              </p:cNvPr>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C31D63E-DEE2-491E-9108-5BD8FEECDE81}"/>
                  </a:ext>
                </a:extLst>
              </p:cNvPr>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A36B86-0126-4E44-9EB4-D5952A49774C}"/>
                  </a:ext>
                </a:extLst>
              </p:cNvPr>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FC6C0F2-4F5A-465F-B239-2C2658FF3BC2}"/>
                  </a:ext>
                </a:extLst>
              </p:cNvPr>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2F8833E-DE8E-4ACF-991D-49002FAD3BF4}"/>
                  </a:ext>
                </a:extLst>
              </p:cNvPr>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AE6E730-12DC-414C-84D3-DC429C339049}"/>
                  </a:ext>
                </a:extLst>
              </p:cNvPr>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2CB1C93-47AD-4BD1-8229-9CFC6459EAAF}"/>
                  </a:ext>
                </a:extLst>
              </p:cNvPr>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385550C-3847-41F7-8366-E6F331200B1B}"/>
                  </a:ext>
                </a:extLst>
              </p:cNvPr>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D958013-051E-4D57-83E4-4510DA1FC7CB}"/>
                  </a:ext>
                </a:extLst>
              </p:cNvPr>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892A3E6-91D0-4236-9EB4-5F593A2EBB68}"/>
                  </a:ext>
                </a:extLst>
              </p:cNvPr>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49B3538-18F0-488E-BB58-795CA3E8B7C1}"/>
                </a:ext>
              </a:extLst>
            </p:cNvPr>
            <p:cNvGrpSpPr/>
            <p:nvPr userDrawn="1"/>
          </p:nvGrpSpPr>
          <p:grpSpPr>
            <a:xfrm>
              <a:off x="-82869" y="2041805"/>
              <a:ext cx="2978819" cy="1122167"/>
              <a:chOff x="-189872" y="8725"/>
              <a:chExt cx="13223684" cy="4981553"/>
            </a:xfrm>
          </p:grpSpPr>
          <p:sp>
            <p:nvSpPr>
              <p:cNvPr id="71" name="Freeform: Shape 70">
                <a:extLst>
                  <a:ext uri="{FF2B5EF4-FFF2-40B4-BE49-F238E27FC236}">
                    <a16:creationId xmlns:a16="http://schemas.microsoft.com/office/drawing/2014/main" id="{8D3342D1-A811-485D-BB35-CA6AD2F8F98A}"/>
                  </a:ext>
                </a:extLst>
              </p:cNvPr>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FE4E21AD-0E48-482D-92A7-D8F93B494FD7}"/>
                  </a:ext>
                </a:extLst>
              </p:cNvPr>
              <p:cNvCxnSpPr>
                <a:cxnSpLocks/>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407AE8-E730-48DD-A85F-BB30A7105592}"/>
                  </a:ext>
                </a:extLst>
              </p:cNvPr>
              <p:cNvCxnSpPr>
                <a:cxnSpLocks/>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954099B-AE86-4318-A3AA-7879DA254C89}"/>
                  </a:ext>
                </a:extLst>
              </p:cNvPr>
              <p:cNvCxnSpPr>
                <a:cxnSpLocks/>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796D9-34CB-446F-8C6C-E892F8C5B9A5}"/>
                  </a:ext>
                </a:extLst>
              </p:cNvPr>
              <p:cNvCxnSpPr>
                <a:cxnSpLocks/>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2ABBB4-D4BB-4625-A164-F50D7D41F3CE}"/>
                  </a:ext>
                </a:extLst>
              </p:cNvPr>
              <p:cNvCxnSpPr>
                <a:cxnSpLocks/>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710375-77AA-49E0-A302-408F4182C3FE}"/>
                  </a:ext>
                </a:extLst>
              </p:cNvPr>
              <p:cNvCxnSpPr>
                <a:cxnSpLocks/>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E20859B-CDB1-4EDD-95C3-AD7E058B4EA0}"/>
                  </a:ext>
                </a:extLst>
              </p:cNvPr>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C308384-A5E5-46C3-9EB3-5223C132CDAC}"/>
                  </a:ext>
                </a:extLst>
              </p:cNvPr>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3E74C94-8210-46D1-8EDD-B2C85995DB80}"/>
                  </a:ext>
                </a:extLst>
              </p:cNvPr>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258143-A5BC-432E-8135-895A78D7C940}"/>
                  </a:ext>
                </a:extLst>
              </p:cNvPr>
              <p:cNvCxnSpPr>
                <a:cxnSpLocks/>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21C80A-6649-41B0-88E4-C5D5531E250B}"/>
                  </a:ext>
                </a:extLst>
              </p:cNvPr>
              <p:cNvCxnSpPr>
                <a:cxnSpLocks/>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3A23F11-AC30-4BC4-9767-A2A015B40E0E}"/>
                  </a:ext>
                </a:extLst>
              </p:cNvPr>
              <p:cNvCxnSpPr>
                <a:cxnSpLocks/>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0467B1-3C2E-4AED-BF5C-475467E36519}"/>
                  </a:ext>
                </a:extLst>
              </p:cNvPr>
              <p:cNvCxnSpPr>
                <a:cxnSpLocks/>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81F91D-A5F6-4D87-BD20-0F2144E81D98}"/>
                  </a:ext>
                </a:extLst>
              </p:cNvPr>
              <p:cNvCxnSpPr>
                <a:cxnSpLocks/>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0141A34-43F0-4BB2-B8F7-CCE47CC97474}"/>
                  </a:ext>
                </a:extLst>
              </p:cNvPr>
              <p:cNvCxnSpPr>
                <a:cxnSpLocks/>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6046D093-C87E-4FDE-8401-F242157D8F87}"/>
                  </a:ext>
                </a:extLst>
              </p:cNvPr>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343899 w 2391302"/>
                  <a:gd name="connsiteY2" fmla="*/ 0 h 381222"/>
                  <a:gd name="connsiteX3" fmla="*/ 850418 w 2391302"/>
                  <a:gd name="connsiteY3" fmla="*/ 375890 h 381222"/>
                  <a:gd name="connsiteX4" fmla="*/ 2391302 w 2391302"/>
                  <a:gd name="connsiteY4" fmla="*/ 381222 h 381222"/>
                  <a:gd name="connsiteX5" fmla="*/ 2391302 w 2391302"/>
                  <a:gd name="connsiteY5" fmla="*/ 381222 h 381222"/>
                  <a:gd name="connsiteX0" fmla="*/ 0 w 2391302"/>
                  <a:gd name="connsiteY0" fmla="*/ 7998 h 381222"/>
                  <a:gd name="connsiteX1" fmla="*/ 343899 w 2391302"/>
                  <a:gd name="connsiteY1" fmla="*/ 0 h 381222"/>
                  <a:gd name="connsiteX2" fmla="*/ 850418 w 2391302"/>
                  <a:gd name="connsiteY2" fmla="*/ 375890 h 381222"/>
                  <a:gd name="connsiteX3" fmla="*/ 2391302 w 2391302"/>
                  <a:gd name="connsiteY3" fmla="*/ 381222 h 381222"/>
                  <a:gd name="connsiteX4" fmla="*/ 2391302 w 2391302"/>
                  <a:gd name="connsiteY4" fmla="*/ 381222 h 381222"/>
                  <a:gd name="connsiteX0" fmla="*/ 0 w 2047403"/>
                  <a:gd name="connsiteY0" fmla="*/ 0 h 381222"/>
                  <a:gd name="connsiteX1" fmla="*/ 506519 w 2047403"/>
                  <a:gd name="connsiteY1" fmla="*/ 375890 h 381222"/>
                  <a:gd name="connsiteX2" fmla="*/ 2047403 w 2047403"/>
                  <a:gd name="connsiteY2" fmla="*/ 381222 h 381222"/>
                  <a:gd name="connsiteX3" fmla="*/ 2047403 w 2047403"/>
                  <a:gd name="connsiteY3" fmla="*/ 381222 h 381222"/>
                </a:gdLst>
                <a:ahLst/>
                <a:cxnLst>
                  <a:cxn ang="0">
                    <a:pos x="connsiteX0" y="connsiteY0"/>
                  </a:cxn>
                  <a:cxn ang="0">
                    <a:pos x="connsiteX1" y="connsiteY1"/>
                  </a:cxn>
                  <a:cxn ang="0">
                    <a:pos x="connsiteX2" y="connsiteY2"/>
                  </a:cxn>
                  <a:cxn ang="0">
                    <a:pos x="connsiteX3" y="connsiteY3"/>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3AE092B6-338B-4D0B-A830-BFE6769978DF}"/>
                  </a:ext>
                </a:extLst>
              </p:cNvPr>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935726 w 2391302"/>
                  <a:gd name="connsiteY4" fmla="*/ 373714 h 381222"/>
                  <a:gd name="connsiteX5" fmla="*/ 2391302 w 2391302"/>
                  <a:gd name="connsiteY5" fmla="*/ 381222 h 381222"/>
                  <a:gd name="connsiteX6" fmla="*/ 2391302 w 2391302"/>
                  <a:gd name="connsiteY6" fmla="*/ 381222 h 381222"/>
                  <a:gd name="connsiteX0" fmla="*/ 0 w 2391302"/>
                  <a:gd name="connsiteY0" fmla="*/ 7998 h 381222"/>
                  <a:gd name="connsiteX1" fmla="*/ 71979 w 2391302"/>
                  <a:gd name="connsiteY1" fmla="*/ 7998 h 381222"/>
                  <a:gd name="connsiteX2" fmla="*/ 343899 w 2391302"/>
                  <a:gd name="connsiteY2" fmla="*/ 0 h 381222"/>
                  <a:gd name="connsiteX3" fmla="*/ 935726 w 2391302"/>
                  <a:gd name="connsiteY3" fmla="*/ 373714 h 381222"/>
                  <a:gd name="connsiteX4" fmla="*/ 2391302 w 2391302"/>
                  <a:gd name="connsiteY4" fmla="*/ 381222 h 381222"/>
                  <a:gd name="connsiteX5" fmla="*/ 2391302 w 2391302"/>
                  <a:gd name="connsiteY5" fmla="*/ 381222 h 381222"/>
                  <a:gd name="connsiteX0" fmla="*/ 0 w 2319323"/>
                  <a:gd name="connsiteY0" fmla="*/ 7998 h 381222"/>
                  <a:gd name="connsiteX1" fmla="*/ 271920 w 2319323"/>
                  <a:gd name="connsiteY1" fmla="*/ 0 h 381222"/>
                  <a:gd name="connsiteX2" fmla="*/ 863747 w 2319323"/>
                  <a:gd name="connsiteY2" fmla="*/ 373714 h 381222"/>
                  <a:gd name="connsiteX3" fmla="*/ 2319323 w 2319323"/>
                  <a:gd name="connsiteY3" fmla="*/ 381222 h 381222"/>
                  <a:gd name="connsiteX4" fmla="*/ 2319323 w 2319323"/>
                  <a:gd name="connsiteY4" fmla="*/ 381222 h 381222"/>
                  <a:gd name="connsiteX0" fmla="*/ 0 w 2188694"/>
                  <a:gd name="connsiteY0" fmla="*/ 10175 h 381222"/>
                  <a:gd name="connsiteX1" fmla="*/ 141291 w 2188694"/>
                  <a:gd name="connsiteY1" fmla="*/ 0 h 381222"/>
                  <a:gd name="connsiteX2" fmla="*/ 733118 w 2188694"/>
                  <a:gd name="connsiteY2" fmla="*/ 373714 h 381222"/>
                  <a:gd name="connsiteX3" fmla="*/ 2188694 w 2188694"/>
                  <a:gd name="connsiteY3" fmla="*/ 381222 h 381222"/>
                  <a:gd name="connsiteX4" fmla="*/ 2188694 w 2188694"/>
                  <a:gd name="connsiteY4" fmla="*/ 381222 h 381222"/>
                  <a:gd name="connsiteX0" fmla="*/ 0 w 2162035"/>
                  <a:gd name="connsiteY0" fmla="*/ 0 h 381930"/>
                  <a:gd name="connsiteX1" fmla="*/ 114632 w 2162035"/>
                  <a:gd name="connsiteY1" fmla="*/ 708 h 381930"/>
                  <a:gd name="connsiteX2" fmla="*/ 706459 w 2162035"/>
                  <a:gd name="connsiteY2" fmla="*/ 374422 h 381930"/>
                  <a:gd name="connsiteX3" fmla="*/ 2162035 w 2162035"/>
                  <a:gd name="connsiteY3" fmla="*/ 381930 h 381930"/>
                  <a:gd name="connsiteX4" fmla="*/ 2162035 w 2162035"/>
                  <a:gd name="connsiteY4" fmla="*/ 381930 h 38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174C63A9-B1AA-42AC-A07D-663E5B3DC602}"/>
                  </a:ext>
                </a:extLst>
              </p:cNvPr>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3BF2365-0B0D-40B9-A063-33FD0FCECA03}"/>
                  </a:ext>
                </a:extLst>
              </p:cNvPr>
              <p:cNvCxnSpPr>
                <a:cxnSpLocks/>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89CC75-F22D-4E8B-AA38-EB6225EAE0DE}"/>
                  </a:ext>
                </a:extLst>
              </p:cNvPr>
              <p:cNvCxnSpPr>
                <a:cxnSpLocks/>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D7047D-8AC7-435B-B610-9DBAF202BD50}"/>
                  </a:ext>
                </a:extLst>
              </p:cNvPr>
              <p:cNvCxnSpPr>
                <a:cxnSpLocks/>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C52008-23DF-4D3A-8C73-AEE0F4532613}"/>
                  </a:ext>
                </a:extLst>
              </p:cNvPr>
              <p:cNvCxnSpPr>
                <a:cxnSpLocks/>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23CB5B-5948-44E4-9BF6-B83CCE7F7777}"/>
                  </a:ext>
                </a:extLst>
              </p:cNvPr>
              <p:cNvCxnSpPr>
                <a:cxnSpLocks/>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AF4F6D-11CE-4C3D-AE20-E4F6CF1428B3}"/>
                  </a:ext>
                </a:extLst>
              </p:cNvPr>
              <p:cNvCxnSpPr>
                <a:cxnSpLocks/>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700EA4F-DA6F-4D72-B8FA-FD385DDD00E9}"/>
                  </a:ext>
                </a:extLst>
              </p:cNvPr>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5772060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208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946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105" name="Freeform: Shape 104">
            <a:extLst>
              <a:ext uri="{FF2B5EF4-FFF2-40B4-BE49-F238E27FC236}">
                <a16:creationId xmlns:a16="http://schemas.microsoft.com/office/drawing/2014/main" id="{83890D28-DB65-4933-A998-F6D267BEDA98}"/>
              </a:ext>
            </a:extLst>
          </p:cNvPr>
          <p:cNvSpPr/>
          <p:nvPr userDrawn="1"/>
        </p:nvSpPr>
        <p:spPr>
          <a:xfrm>
            <a:off x="8746034" y="-17976"/>
            <a:ext cx="3445966" cy="2023537"/>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accent1">
              <a:alpha val="40000"/>
            </a:schemeClr>
          </a:solidFill>
          <a:ln w="2694" cap="flat">
            <a:noFill/>
            <a:prstDash val="solid"/>
            <a:miter/>
          </a:ln>
        </p:spPr>
        <p:txBody>
          <a:bodyPr rtlCol="0" anchor="ctr"/>
          <a:lstStyle/>
          <a:p>
            <a:endParaRPr lang="en-US"/>
          </a:p>
        </p:txBody>
      </p:sp>
      <p:grpSp>
        <p:nvGrpSpPr>
          <p:cNvPr id="116" name="Group 115">
            <a:extLst>
              <a:ext uri="{FF2B5EF4-FFF2-40B4-BE49-F238E27FC236}">
                <a16:creationId xmlns:a16="http://schemas.microsoft.com/office/drawing/2014/main" id="{6B8C0EA2-D1F6-48A7-9EE4-840E625B9C02}"/>
              </a:ext>
            </a:extLst>
          </p:cNvPr>
          <p:cNvGrpSpPr/>
          <p:nvPr userDrawn="1"/>
        </p:nvGrpSpPr>
        <p:grpSpPr>
          <a:xfrm>
            <a:off x="548226" y="342079"/>
            <a:ext cx="5440770" cy="6257605"/>
            <a:chOff x="548226" y="342079"/>
            <a:chExt cx="5440770" cy="6257605"/>
          </a:xfrm>
          <a:solidFill>
            <a:schemeClr val="accent2"/>
          </a:solidFill>
        </p:grpSpPr>
        <p:sp>
          <p:nvSpPr>
            <p:cNvPr id="2" name="Rectangle: Rounded Corners 1">
              <a:extLst>
                <a:ext uri="{FF2B5EF4-FFF2-40B4-BE49-F238E27FC236}">
                  <a16:creationId xmlns:a16="http://schemas.microsoft.com/office/drawing/2014/main" id="{94C0989A-B0CD-467C-8FFF-0322C8779616}"/>
                </a:ext>
              </a:extLst>
            </p:cNvPr>
            <p:cNvSpPr/>
            <p:nvPr userDrawn="1"/>
          </p:nvSpPr>
          <p:spPr>
            <a:xfrm>
              <a:off x="1417713" y="1769387"/>
              <a:ext cx="3472774" cy="3472774"/>
            </a:xfrm>
            <a:prstGeom prst="roundRect">
              <a:avLst>
                <a:gd name="adj" fmla="val 51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F32732B9-A675-4A92-B586-57210158DBB9}"/>
                </a:ext>
              </a:extLst>
            </p:cNvPr>
            <p:cNvGrpSpPr/>
            <p:nvPr userDrawn="1"/>
          </p:nvGrpSpPr>
          <p:grpSpPr>
            <a:xfrm>
              <a:off x="1266074" y="342079"/>
              <a:ext cx="3753546" cy="1535752"/>
              <a:chOff x="1373078" y="342079"/>
              <a:chExt cx="3753546" cy="1535752"/>
            </a:xfrm>
            <a:grpFill/>
          </p:grpSpPr>
          <p:sp>
            <p:nvSpPr>
              <p:cNvPr id="56" name="Freeform: Shape 55">
                <a:extLst>
                  <a:ext uri="{FF2B5EF4-FFF2-40B4-BE49-F238E27FC236}">
                    <a16:creationId xmlns:a16="http://schemas.microsoft.com/office/drawing/2014/main" id="{20BD9410-309C-4A73-BEB0-D4BD52253B38}"/>
                  </a:ext>
                </a:extLst>
              </p:cNvPr>
              <p:cNvSpPr/>
              <p:nvPr/>
            </p:nvSpPr>
            <p:spPr>
              <a:xfrm flipH="1">
                <a:off x="1945338" y="395212"/>
                <a:ext cx="546385" cy="1482619"/>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D03E240-F54F-4508-9919-35CBB644B65F}"/>
                  </a:ext>
                </a:extLst>
              </p:cNvPr>
              <p:cNvSpPr/>
              <p:nvPr/>
            </p:nvSpPr>
            <p:spPr>
              <a:xfrm flipH="1">
                <a:off x="2788787" y="342079"/>
                <a:ext cx="130800" cy="1535752"/>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F587F-187E-4163-89C2-718ECF77FD3C}"/>
                  </a:ext>
                </a:extLst>
              </p:cNvPr>
              <p:cNvSpPr/>
              <p:nvPr/>
            </p:nvSpPr>
            <p:spPr>
              <a:xfrm flipH="1">
                <a:off x="1373078" y="1091819"/>
                <a:ext cx="733965" cy="786012"/>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C8E0D8C-4969-48C1-AF8C-64C51835A08D}"/>
                  </a:ext>
                </a:extLst>
              </p:cNvPr>
              <p:cNvSpPr/>
              <p:nvPr/>
            </p:nvSpPr>
            <p:spPr>
              <a:xfrm flipH="1">
                <a:off x="3557029" y="726738"/>
                <a:ext cx="453728" cy="1151093"/>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6A9F20E-06D2-4CF8-8829-660897F0E83A}"/>
                  </a:ext>
                </a:extLst>
              </p:cNvPr>
              <p:cNvSpPr/>
              <p:nvPr/>
            </p:nvSpPr>
            <p:spPr>
              <a:xfrm flipH="1">
                <a:off x="3167873" y="933829"/>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F604A6E-18E0-4969-8962-866B849B4290}"/>
                  </a:ext>
                </a:extLst>
              </p:cNvPr>
              <p:cNvSpPr/>
              <p:nvPr/>
            </p:nvSpPr>
            <p:spPr>
              <a:xfrm flipH="1">
                <a:off x="4378571" y="156600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487069F-40F3-413B-832F-3CDD864EB5E2}"/>
                  </a:ext>
                </a:extLst>
              </p:cNvPr>
              <p:cNvSpPr/>
              <p:nvPr/>
            </p:nvSpPr>
            <p:spPr>
              <a:xfrm flipH="1">
                <a:off x="3982857" y="1418093"/>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0B142645-539F-4F9E-87F8-F01187B92CE8}"/>
                </a:ext>
              </a:extLst>
            </p:cNvPr>
            <p:cNvGrpSpPr/>
            <p:nvPr userDrawn="1"/>
          </p:nvGrpSpPr>
          <p:grpSpPr>
            <a:xfrm>
              <a:off x="1298308" y="5139374"/>
              <a:ext cx="3556005" cy="1460310"/>
              <a:chOff x="1405312" y="5139374"/>
              <a:chExt cx="3556005" cy="1460310"/>
            </a:xfrm>
            <a:grpFill/>
          </p:grpSpPr>
          <p:sp>
            <p:nvSpPr>
              <p:cNvPr id="53" name="Freeform: Shape 52">
                <a:extLst>
                  <a:ext uri="{FF2B5EF4-FFF2-40B4-BE49-F238E27FC236}">
                    <a16:creationId xmlns:a16="http://schemas.microsoft.com/office/drawing/2014/main" id="{EDF8925C-AF03-4D8D-84E6-10DC6DA03D95}"/>
                  </a:ext>
                </a:extLst>
              </p:cNvPr>
              <p:cNvSpPr/>
              <p:nvPr/>
            </p:nvSpPr>
            <p:spPr>
              <a:xfrm flipH="1">
                <a:off x="3177489" y="5139374"/>
                <a:ext cx="556980" cy="1460310"/>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238273A-1045-4A54-9A3E-66FF26456E9F}"/>
                  </a:ext>
                </a:extLst>
              </p:cNvPr>
              <p:cNvSpPr/>
              <p:nvPr/>
            </p:nvSpPr>
            <p:spPr>
              <a:xfrm flipH="1">
                <a:off x="3977908" y="5139374"/>
                <a:ext cx="525900" cy="133536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AB48C8F-534D-420E-81DD-67A2CD1366C0}"/>
                  </a:ext>
                </a:extLst>
              </p:cNvPr>
              <p:cNvSpPr/>
              <p:nvPr/>
            </p:nvSpPr>
            <p:spPr>
              <a:xfrm flipH="1">
                <a:off x="3564028" y="5139374"/>
                <a:ext cx="133654" cy="1187379"/>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13A399E-CE85-4E9A-A82B-B91FC40A53F3}"/>
                  </a:ext>
                </a:extLst>
              </p:cNvPr>
              <p:cNvSpPr/>
              <p:nvPr/>
            </p:nvSpPr>
            <p:spPr>
              <a:xfrm flipH="1">
                <a:off x="4375310" y="5139374"/>
                <a:ext cx="586007" cy="738652"/>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99869F7-7F70-43EC-97C3-A531CD669C49}"/>
                  </a:ext>
                </a:extLst>
              </p:cNvPr>
              <p:cNvSpPr/>
              <p:nvPr/>
            </p:nvSpPr>
            <p:spPr>
              <a:xfrm flipH="1">
                <a:off x="1924341" y="5139374"/>
                <a:ext cx="576100" cy="1118127"/>
              </a:xfrm>
              <a:custGeom>
                <a:avLst/>
                <a:gdLst>
                  <a:gd name="connsiteX0" fmla="*/ 97540 w 576100"/>
                  <a:gd name="connsiteY0" fmla="*/ 19 h 1118127"/>
                  <a:gd name="connsiteX1" fmla="*/ 17276 w 576100"/>
                  <a:gd name="connsiteY1" fmla="*/ 19 h 1118127"/>
                  <a:gd name="connsiteX2" fmla="*/ 360 w 576100"/>
                  <a:gd name="connsiteY2" fmla="*/ 16936 h 1118127"/>
                  <a:gd name="connsiteX3" fmla="*/ 0 w 576100"/>
                  <a:gd name="connsiteY3" fmla="*/ 97199 h 1118127"/>
                  <a:gd name="connsiteX4" fmla="*/ 0 w 576100"/>
                  <a:gd name="connsiteY4" fmla="*/ 179982 h 1118127"/>
                  <a:gd name="connsiteX5" fmla="*/ 11517 w 576100"/>
                  <a:gd name="connsiteY5" fmla="*/ 191500 h 1118127"/>
                  <a:gd name="connsiteX6" fmla="*/ 49922 w 576100"/>
                  <a:gd name="connsiteY6" fmla="*/ 191650 h 1118127"/>
                  <a:gd name="connsiteX7" fmla="*/ 46244 w 576100"/>
                  <a:gd name="connsiteY7" fmla="*/ 192570 h 1118127"/>
                  <a:gd name="connsiteX8" fmla="*/ 43182 w 576100"/>
                  <a:gd name="connsiteY8" fmla="*/ 207687 h 1118127"/>
                  <a:gd name="connsiteX9" fmla="*/ 43496 w 576100"/>
                  <a:gd name="connsiteY9" fmla="*/ 1059632 h 1118127"/>
                  <a:gd name="connsiteX10" fmla="*/ 60140 w 576100"/>
                  <a:gd name="connsiteY10" fmla="*/ 1077988 h 1118127"/>
                  <a:gd name="connsiteX11" fmla="*/ 471203 w 576100"/>
                  <a:gd name="connsiteY11" fmla="*/ 1077988 h 1118127"/>
                  <a:gd name="connsiteX12" fmla="*/ 488789 w 576100"/>
                  <a:gd name="connsiteY12" fmla="*/ 1080147 h 1118127"/>
                  <a:gd name="connsiteX13" fmla="*/ 522076 w 576100"/>
                  <a:gd name="connsiteY13" fmla="*/ 1117220 h 1118127"/>
                  <a:gd name="connsiteX14" fmla="*/ 573890 w 576100"/>
                  <a:gd name="connsiteY14" fmla="*/ 1082307 h 1118127"/>
                  <a:gd name="connsiteX15" fmla="*/ 550967 w 576100"/>
                  <a:gd name="connsiteY15" fmla="*/ 1016440 h 1118127"/>
                  <a:gd name="connsiteX16" fmla="*/ 491615 w 576100"/>
                  <a:gd name="connsiteY16" fmla="*/ 1038036 h 1118127"/>
                  <a:gd name="connsiteX17" fmla="*/ 94369 w 576100"/>
                  <a:gd name="connsiteY17" fmla="*/ 1038396 h 1118127"/>
                  <a:gd name="connsiteX18" fmla="*/ 78039 w 576100"/>
                  <a:gd name="connsiteY18" fmla="*/ 1019680 h 1118127"/>
                  <a:gd name="connsiteX19" fmla="*/ 78039 w 576100"/>
                  <a:gd name="connsiteY19" fmla="*/ 211286 h 1118127"/>
                  <a:gd name="connsiteX20" fmla="*/ 76642 w 576100"/>
                  <a:gd name="connsiteY20" fmla="*/ 191755 h 1118127"/>
                  <a:gd name="connsiteX21" fmla="*/ 103299 w 576100"/>
                  <a:gd name="connsiteY21" fmla="*/ 191860 h 1118127"/>
                  <a:gd name="connsiteX22" fmla="*/ 114817 w 576100"/>
                  <a:gd name="connsiteY22" fmla="*/ 179982 h 1118127"/>
                  <a:gd name="connsiteX23" fmla="*/ 115177 w 576100"/>
                  <a:gd name="connsiteY23" fmla="*/ 97199 h 1118127"/>
                  <a:gd name="connsiteX24" fmla="*/ 114817 w 576100"/>
                  <a:gd name="connsiteY24" fmla="*/ 16936 h 1118127"/>
                  <a:gd name="connsiteX25" fmla="*/ 97540 w 576100"/>
                  <a:gd name="connsiteY25" fmla="*/ 19 h 111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6100" h="1118127">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grpFill/>
              <a:ln w="6599"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585459A-FF7E-4A4B-B080-F4E91E9E8C31}"/>
                  </a:ext>
                </a:extLst>
              </p:cNvPr>
              <p:cNvSpPr/>
              <p:nvPr/>
            </p:nvSpPr>
            <p:spPr>
              <a:xfrm flipH="1">
                <a:off x="2778637" y="5139374"/>
                <a:ext cx="120656" cy="1100593"/>
              </a:xfrm>
              <a:custGeom>
                <a:avLst/>
                <a:gdLst>
                  <a:gd name="connsiteX0" fmla="*/ 102279 w 120656"/>
                  <a:gd name="connsiteY0" fmla="*/ 19 h 1100593"/>
                  <a:gd name="connsiteX1" fmla="*/ 22016 w 120656"/>
                  <a:gd name="connsiteY1" fmla="*/ 19 h 1100593"/>
                  <a:gd name="connsiteX2" fmla="*/ 4020 w 120656"/>
                  <a:gd name="connsiteY2" fmla="*/ 17656 h 1100593"/>
                  <a:gd name="connsiteX3" fmla="*/ 4020 w 120656"/>
                  <a:gd name="connsiteY3" fmla="*/ 96480 h 1100593"/>
                  <a:gd name="connsiteX4" fmla="*/ 4379 w 120656"/>
                  <a:gd name="connsiteY4" fmla="*/ 177823 h 1100593"/>
                  <a:gd name="connsiteX5" fmla="*/ 18417 w 120656"/>
                  <a:gd name="connsiteY5" fmla="*/ 191500 h 1100593"/>
                  <a:gd name="connsiteX6" fmla="*/ 57596 w 120656"/>
                  <a:gd name="connsiteY6" fmla="*/ 191500 h 1100593"/>
                  <a:gd name="connsiteX7" fmla="*/ 52440 w 120656"/>
                  <a:gd name="connsiteY7" fmla="*/ 193064 h 1100593"/>
                  <a:gd name="connsiteX8" fmla="*/ 49741 w 120656"/>
                  <a:gd name="connsiteY8" fmla="*/ 206606 h 1100593"/>
                  <a:gd name="connsiteX9" fmla="*/ 50100 w 120656"/>
                  <a:gd name="connsiteY9" fmla="*/ 975408 h 1100593"/>
                  <a:gd name="connsiteX10" fmla="*/ 34624 w 120656"/>
                  <a:gd name="connsiteY10" fmla="*/ 997004 h 1100593"/>
                  <a:gd name="connsiteX11" fmla="*/ 11948 w 120656"/>
                  <a:gd name="connsiteY11" fmla="*/ 1011761 h 1100593"/>
                  <a:gd name="connsiteX12" fmla="*/ 16627 w 120656"/>
                  <a:gd name="connsiteY12" fmla="*/ 1087705 h 1100593"/>
                  <a:gd name="connsiteX13" fmla="*/ 88253 w 120656"/>
                  <a:gd name="connsiteY13" fmla="*/ 1085905 h 1100593"/>
                  <a:gd name="connsiteX14" fmla="*/ 88613 w 120656"/>
                  <a:gd name="connsiteY14" fmla="*/ 1009241 h 1100593"/>
                  <a:gd name="connsiteX15" fmla="*/ 79974 w 120656"/>
                  <a:gd name="connsiteY15" fmla="*/ 984766 h 1100593"/>
                  <a:gd name="connsiteX16" fmla="*/ 79974 w 120656"/>
                  <a:gd name="connsiteY16" fmla="*/ 596766 h 1100593"/>
                  <a:gd name="connsiteX17" fmla="*/ 79974 w 120656"/>
                  <a:gd name="connsiteY17" fmla="*/ 204447 h 1100593"/>
                  <a:gd name="connsiteX18" fmla="*/ 77680 w 120656"/>
                  <a:gd name="connsiteY18" fmla="*/ 192929 h 1100593"/>
                  <a:gd name="connsiteX19" fmla="*/ 73441 w 120656"/>
                  <a:gd name="connsiteY19" fmla="*/ 191500 h 1100593"/>
                  <a:gd name="connsiteX20" fmla="*/ 105879 w 120656"/>
                  <a:gd name="connsiteY20" fmla="*/ 191500 h 1100593"/>
                  <a:gd name="connsiteX21" fmla="*/ 119916 w 120656"/>
                  <a:gd name="connsiteY21" fmla="*/ 177463 h 1100593"/>
                  <a:gd name="connsiteX22" fmla="*/ 120636 w 120656"/>
                  <a:gd name="connsiteY22" fmla="*/ 96120 h 1100593"/>
                  <a:gd name="connsiteX23" fmla="*/ 120636 w 120656"/>
                  <a:gd name="connsiteY23" fmla="*/ 19096 h 1100593"/>
                  <a:gd name="connsiteX24" fmla="*/ 102279 w 120656"/>
                  <a:gd name="connsiteY24" fmla="*/ 19 h 11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56" h="1100593">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grpFill/>
              <a:ln w="659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C6A12CB-A937-425D-BCA3-A5BB1CB57193}"/>
                  </a:ext>
                </a:extLst>
              </p:cNvPr>
              <p:cNvSpPr/>
              <p:nvPr/>
            </p:nvSpPr>
            <p:spPr>
              <a:xfrm flipH="1">
                <a:off x="1405312" y="5139374"/>
                <a:ext cx="689866" cy="864745"/>
              </a:xfrm>
              <a:custGeom>
                <a:avLst/>
                <a:gdLst>
                  <a:gd name="connsiteX0" fmla="*/ 50409 w 689866"/>
                  <a:gd name="connsiteY0" fmla="*/ 189897 h 864745"/>
                  <a:gd name="connsiteX1" fmla="*/ 42131 w 689866"/>
                  <a:gd name="connsiteY1" fmla="*/ 205149 h 864745"/>
                  <a:gd name="connsiteX2" fmla="*/ 42131 w 689866"/>
                  <a:gd name="connsiteY2" fmla="*/ 505687 h 864745"/>
                  <a:gd name="connsiteX3" fmla="*/ 41771 w 689866"/>
                  <a:gd name="connsiteY3" fmla="*/ 803346 h 864745"/>
                  <a:gd name="connsiteX4" fmla="*/ 59768 w 689866"/>
                  <a:gd name="connsiteY4" fmla="*/ 822062 h 864745"/>
                  <a:gd name="connsiteX5" fmla="*/ 571582 w 689866"/>
                  <a:gd name="connsiteY5" fmla="*/ 821702 h 864745"/>
                  <a:gd name="connsiteX6" fmla="*/ 591018 w 689866"/>
                  <a:gd name="connsiteY6" fmla="*/ 833580 h 864745"/>
                  <a:gd name="connsiteX7" fmla="*/ 648966 w 689866"/>
                  <a:gd name="connsiteY7" fmla="*/ 863814 h 864745"/>
                  <a:gd name="connsiteX8" fmla="*/ 689638 w 689866"/>
                  <a:gd name="connsiteY8" fmla="*/ 816663 h 864745"/>
                  <a:gd name="connsiteX9" fmla="*/ 656525 w 689866"/>
                  <a:gd name="connsiteY9" fmla="*/ 760874 h 864745"/>
                  <a:gd name="connsiteX10" fmla="*/ 595338 w 689866"/>
                  <a:gd name="connsiteY10" fmla="*/ 781390 h 864745"/>
                  <a:gd name="connsiteX11" fmla="*/ 575542 w 689866"/>
                  <a:gd name="connsiteY11" fmla="*/ 791828 h 864745"/>
                  <a:gd name="connsiteX12" fmla="*/ 88201 w 689866"/>
                  <a:gd name="connsiteY12" fmla="*/ 791828 h 864745"/>
                  <a:gd name="connsiteX13" fmla="*/ 71645 w 689866"/>
                  <a:gd name="connsiteY13" fmla="*/ 774552 h 864745"/>
                  <a:gd name="connsiteX14" fmla="*/ 72005 w 689866"/>
                  <a:gd name="connsiteY14" fmla="*/ 210187 h 864745"/>
                  <a:gd name="connsiteX15" fmla="*/ 72005 w 689866"/>
                  <a:gd name="connsiteY15" fmla="*/ 197230 h 864745"/>
                  <a:gd name="connsiteX16" fmla="*/ 68405 w 689866"/>
                  <a:gd name="connsiteY16" fmla="*/ 190031 h 864745"/>
                  <a:gd name="connsiteX17" fmla="*/ 50409 w 689866"/>
                  <a:gd name="connsiteY17" fmla="*/ 189897 h 864745"/>
                  <a:gd name="connsiteX18" fmla="*/ 100079 w 689866"/>
                  <a:gd name="connsiteY18" fmla="*/ 0 h 864745"/>
                  <a:gd name="connsiteX19" fmla="*/ 14057 w 689866"/>
                  <a:gd name="connsiteY19" fmla="*/ 0 h 864745"/>
                  <a:gd name="connsiteX20" fmla="*/ 19 w 689866"/>
                  <a:gd name="connsiteY20" fmla="*/ 14037 h 864745"/>
                  <a:gd name="connsiteX21" fmla="*/ 739 w 689866"/>
                  <a:gd name="connsiteY21" fmla="*/ 95381 h 864745"/>
                  <a:gd name="connsiteX22" fmla="*/ 2899 w 689866"/>
                  <a:gd name="connsiteY22" fmla="*/ 114097 h 864745"/>
                  <a:gd name="connsiteX23" fmla="*/ 2899 w 689866"/>
                  <a:gd name="connsiteY23" fmla="*/ 175284 h 864745"/>
                  <a:gd name="connsiteX24" fmla="*/ 16576 w 689866"/>
                  <a:gd name="connsiteY24" fmla="*/ 189321 h 864745"/>
                  <a:gd name="connsiteX25" fmla="*/ 112676 w 689866"/>
                  <a:gd name="connsiteY25" fmla="*/ 188601 h 864745"/>
                  <a:gd name="connsiteX26" fmla="*/ 114116 w 689866"/>
                  <a:gd name="connsiteY26" fmla="*/ 15477 h 864745"/>
                  <a:gd name="connsiteX27" fmla="*/ 100079 w 689866"/>
                  <a:gd name="connsiteY27" fmla="*/ 0 h 8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66" h="864745">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grpFill/>
              <a:ln w="6599" cap="flat">
                <a:noFill/>
                <a:prstDash val="solid"/>
                <a:miter/>
              </a:ln>
            </p:spPr>
            <p:txBody>
              <a:bodyPr rtlCol="0" anchor="ctr"/>
              <a:lstStyle/>
              <a:p>
                <a:endParaRPr lang="en-US"/>
              </a:p>
            </p:txBody>
          </p:sp>
        </p:grpSp>
        <p:grpSp>
          <p:nvGrpSpPr>
            <p:cNvPr id="97" name="Group 96">
              <a:extLst>
                <a:ext uri="{FF2B5EF4-FFF2-40B4-BE49-F238E27FC236}">
                  <a16:creationId xmlns:a16="http://schemas.microsoft.com/office/drawing/2014/main" id="{71F5C56A-4D65-45BB-ADFB-4902606EA2E5}"/>
                </a:ext>
              </a:extLst>
            </p:cNvPr>
            <p:cNvGrpSpPr/>
            <p:nvPr userDrawn="1"/>
          </p:nvGrpSpPr>
          <p:grpSpPr>
            <a:xfrm>
              <a:off x="548226" y="1602802"/>
              <a:ext cx="944002" cy="3757883"/>
              <a:chOff x="655230" y="1602802"/>
              <a:chExt cx="944002" cy="3757883"/>
            </a:xfrm>
            <a:grpFill/>
          </p:grpSpPr>
          <p:sp>
            <p:nvSpPr>
              <p:cNvPr id="54" name="Freeform: Shape 53">
                <a:extLst>
                  <a:ext uri="{FF2B5EF4-FFF2-40B4-BE49-F238E27FC236}">
                    <a16:creationId xmlns:a16="http://schemas.microsoft.com/office/drawing/2014/main" id="{14CFE449-955F-4128-94F3-2CACBE8BB46B}"/>
                  </a:ext>
                </a:extLst>
              </p:cNvPr>
              <p:cNvSpPr/>
              <p:nvPr userDrawn="1"/>
            </p:nvSpPr>
            <p:spPr>
              <a:xfrm flipH="1">
                <a:off x="830109" y="3005304"/>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36CAA8C-CBDE-4BC9-ADAC-9B9B329BE1DC}"/>
                  </a:ext>
                </a:extLst>
              </p:cNvPr>
              <p:cNvSpPr/>
              <p:nvPr userDrawn="1"/>
            </p:nvSpPr>
            <p:spPr>
              <a:xfrm flipH="1">
                <a:off x="955830" y="4190397"/>
                <a:ext cx="643402" cy="634359"/>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FE059B7-412E-4650-8EF3-9B138089D6F0}"/>
                  </a:ext>
                </a:extLst>
              </p:cNvPr>
              <p:cNvSpPr/>
              <p:nvPr userDrawn="1"/>
            </p:nvSpPr>
            <p:spPr>
              <a:xfrm rot="16200000" flipH="1">
                <a:off x="1069293" y="182091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6DA1E9E-C3EF-4052-B739-AB5261881BA3}"/>
                  </a:ext>
                </a:extLst>
              </p:cNvPr>
              <p:cNvSpPr/>
              <p:nvPr userDrawn="1"/>
            </p:nvSpPr>
            <p:spPr>
              <a:xfrm rot="16200000" flipH="1">
                <a:off x="1120766" y="2289790"/>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AE258E7-1627-4F85-BE58-CE26AE080072}"/>
                  </a:ext>
                </a:extLst>
              </p:cNvPr>
              <p:cNvSpPr/>
              <p:nvPr userDrawn="1"/>
            </p:nvSpPr>
            <p:spPr>
              <a:xfrm flipH="1">
                <a:off x="830109" y="3801796"/>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88BC822-45B5-4649-B16E-C559A55EB449}"/>
                  </a:ext>
                </a:extLst>
              </p:cNvPr>
              <p:cNvSpPr/>
              <p:nvPr userDrawn="1"/>
            </p:nvSpPr>
            <p:spPr>
              <a:xfrm rot="16200000" flipH="1">
                <a:off x="1066573" y="3025173"/>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81BE720-6521-4FDD-8C3B-B24385FF18AE}"/>
                  </a:ext>
                </a:extLst>
              </p:cNvPr>
              <p:cNvSpPr/>
              <p:nvPr userDrawn="1"/>
            </p:nvSpPr>
            <p:spPr>
              <a:xfrm rot="5400000" flipH="1" flipV="1">
                <a:off x="1069293" y="483074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A41B19ED-3589-4DE1-A150-B99140988B50}"/>
                </a:ext>
              </a:extLst>
            </p:cNvPr>
            <p:cNvGrpSpPr/>
            <p:nvPr userDrawn="1"/>
          </p:nvGrpSpPr>
          <p:grpSpPr>
            <a:xfrm>
              <a:off x="4782728" y="2208743"/>
              <a:ext cx="1206268" cy="3147897"/>
              <a:chOff x="4889732" y="2208743"/>
              <a:chExt cx="1206268" cy="3147897"/>
            </a:xfrm>
            <a:grpFill/>
          </p:grpSpPr>
          <p:sp>
            <p:nvSpPr>
              <p:cNvPr id="55" name="Freeform: Shape 54">
                <a:extLst>
                  <a:ext uri="{FF2B5EF4-FFF2-40B4-BE49-F238E27FC236}">
                    <a16:creationId xmlns:a16="http://schemas.microsoft.com/office/drawing/2014/main" id="{F8C970CA-0C4B-42C4-B0C7-EB4872CFDF25}"/>
                  </a:ext>
                </a:extLst>
              </p:cNvPr>
              <p:cNvSpPr/>
              <p:nvPr userDrawn="1"/>
            </p:nvSpPr>
            <p:spPr>
              <a:xfrm flipH="1">
                <a:off x="4889732" y="2408235"/>
                <a:ext cx="1206268" cy="720041"/>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F1CF96-44F7-4DA4-BD14-9FC77FB267D1}"/>
                  </a:ext>
                </a:extLst>
              </p:cNvPr>
              <p:cNvSpPr/>
              <p:nvPr userDrawn="1"/>
            </p:nvSpPr>
            <p:spPr>
              <a:xfrm flipH="1">
                <a:off x="4889732" y="3803842"/>
                <a:ext cx="862897" cy="590574"/>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75FF321-0579-4300-A5D4-D86907C5E8EE}"/>
                  </a:ext>
                </a:extLst>
              </p:cNvPr>
              <p:cNvSpPr/>
              <p:nvPr userDrawn="1"/>
            </p:nvSpPr>
            <p:spPr>
              <a:xfrm flipH="1">
                <a:off x="4889732" y="2618015"/>
                <a:ext cx="898091" cy="123739"/>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97C3A21-57B5-4F03-B5FB-EB7FA22E9BC3}"/>
                  </a:ext>
                </a:extLst>
              </p:cNvPr>
              <p:cNvSpPr/>
              <p:nvPr userDrawn="1"/>
            </p:nvSpPr>
            <p:spPr>
              <a:xfrm rot="10800000" flipH="1">
                <a:off x="4889732" y="220874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6A5EE0E-5C86-491E-BBE5-EA1C72574F59}"/>
                  </a:ext>
                </a:extLst>
              </p:cNvPr>
              <p:cNvSpPr/>
              <p:nvPr userDrawn="1"/>
            </p:nvSpPr>
            <p:spPr>
              <a:xfrm rot="5400000" flipH="1">
                <a:off x="4671618" y="4826701"/>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ED86755-4944-466C-9C5F-565B01B373F1}"/>
                  </a:ext>
                </a:extLst>
              </p:cNvPr>
              <p:cNvSpPr/>
              <p:nvPr userDrawn="1"/>
            </p:nvSpPr>
            <p:spPr>
              <a:xfrm rot="5400000" flipH="1">
                <a:off x="4871004" y="4236381"/>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12B85CB-70EC-4332-BCC8-F3BF560859B1}"/>
                  </a:ext>
                </a:extLst>
              </p:cNvPr>
              <p:cNvSpPr/>
              <p:nvPr userDrawn="1"/>
            </p:nvSpPr>
            <p:spPr>
              <a:xfrm rot="10800000" flipH="1">
                <a:off x="4889732" y="341909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grpSp>
      </p:grpSp>
      <p:sp>
        <p:nvSpPr>
          <p:cNvPr id="114" name="Picture Placeholder 113">
            <a:extLst>
              <a:ext uri="{FF2B5EF4-FFF2-40B4-BE49-F238E27FC236}">
                <a16:creationId xmlns:a16="http://schemas.microsoft.com/office/drawing/2014/main" id="{EB32F77A-E2C8-4CFE-A33D-776108CB3713}"/>
              </a:ext>
            </a:extLst>
          </p:cNvPr>
          <p:cNvSpPr>
            <a:spLocks noGrp="1"/>
          </p:cNvSpPr>
          <p:nvPr>
            <p:ph type="pic" sz="quarter" idx="11" hasCustomPrompt="1"/>
          </p:nvPr>
        </p:nvSpPr>
        <p:spPr>
          <a:xfrm>
            <a:off x="1645340" y="1997014"/>
            <a:ext cx="3017520" cy="3017520"/>
          </a:xfrm>
          <a:custGeom>
            <a:avLst/>
            <a:gdLst>
              <a:gd name="connsiteX0" fmla="*/ 162463 w 3017520"/>
              <a:gd name="connsiteY0" fmla="*/ 0 h 3017520"/>
              <a:gd name="connsiteX1" fmla="*/ 2855057 w 3017520"/>
              <a:gd name="connsiteY1" fmla="*/ 0 h 3017520"/>
              <a:gd name="connsiteX2" fmla="*/ 3017520 w 3017520"/>
              <a:gd name="connsiteY2" fmla="*/ 162463 h 3017520"/>
              <a:gd name="connsiteX3" fmla="*/ 3017520 w 3017520"/>
              <a:gd name="connsiteY3" fmla="*/ 2855057 h 3017520"/>
              <a:gd name="connsiteX4" fmla="*/ 2855057 w 3017520"/>
              <a:gd name="connsiteY4" fmla="*/ 3017520 h 3017520"/>
              <a:gd name="connsiteX5" fmla="*/ 162463 w 3017520"/>
              <a:gd name="connsiteY5" fmla="*/ 3017520 h 3017520"/>
              <a:gd name="connsiteX6" fmla="*/ 0 w 3017520"/>
              <a:gd name="connsiteY6" fmla="*/ 2855057 h 3017520"/>
              <a:gd name="connsiteX7" fmla="*/ 0 w 3017520"/>
              <a:gd name="connsiteY7" fmla="*/ 162463 h 3017520"/>
              <a:gd name="connsiteX8" fmla="*/ 162463 w 3017520"/>
              <a:gd name="connsiteY8" fmla="*/ 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7520" h="3017520">
                <a:moveTo>
                  <a:pt x="162463" y="0"/>
                </a:moveTo>
                <a:lnTo>
                  <a:pt x="2855057" y="0"/>
                </a:lnTo>
                <a:cubicBezTo>
                  <a:pt x="2944783" y="0"/>
                  <a:pt x="3017520" y="72737"/>
                  <a:pt x="3017520" y="162463"/>
                </a:cubicBezTo>
                <a:lnTo>
                  <a:pt x="3017520" y="2855057"/>
                </a:lnTo>
                <a:cubicBezTo>
                  <a:pt x="3017520" y="2944783"/>
                  <a:pt x="2944783" y="3017520"/>
                  <a:pt x="2855057" y="3017520"/>
                </a:cubicBezTo>
                <a:lnTo>
                  <a:pt x="162463" y="3017520"/>
                </a:lnTo>
                <a:cubicBezTo>
                  <a:pt x="72737" y="3017520"/>
                  <a:pt x="0" y="2944783"/>
                  <a:pt x="0" y="2855057"/>
                </a:cubicBezTo>
                <a:lnTo>
                  <a:pt x="0" y="162463"/>
                </a:lnTo>
                <a:cubicBezTo>
                  <a:pt x="0" y="72737"/>
                  <a:pt x="72737" y="0"/>
                  <a:pt x="162463"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8554652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5" name="그림 개체 틀 2">
            <a:extLst>
              <a:ext uri="{FF2B5EF4-FFF2-40B4-BE49-F238E27FC236}">
                <a16:creationId xmlns:a16="http://schemas.microsoft.com/office/drawing/2014/main" id="{F4ED8358-82BF-4BDB-9FF6-4C88568C9870}"/>
              </a:ext>
            </a:extLst>
          </p:cNvPr>
          <p:cNvSpPr>
            <a:spLocks noGrp="1"/>
          </p:cNvSpPr>
          <p:nvPr>
            <p:ph type="pic" sz="quarter" idx="11" hasCustomPrompt="1"/>
          </p:nvPr>
        </p:nvSpPr>
        <p:spPr>
          <a:xfrm>
            <a:off x="0" y="0"/>
            <a:ext cx="5921830" cy="6858000"/>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7865949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8933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Image slide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B385D46-BB81-40F4-97C1-95575D4C9F09}"/>
              </a:ext>
            </a:extLst>
          </p:cNvPr>
          <p:cNvSpPr>
            <a:spLocks noGrp="1"/>
          </p:cNvSpPr>
          <p:nvPr>
            <p:ph type="pic" sz="quarter" idx="11" hasCustomPrompt="1"/>
          </p:nvPr>
        </p:nvSpPr>
        <p:spPr>
          <a:xfrm>
            <a:off x="3522980" y="2966968"/>
            <a:ext cx="2230831" cy="2230831"/>
          </a:xfrm>
          <a:custGeom>
            <a:avLst/>
            <a:gdLst>
              <a:gd name="connsiteX0" fmla="*/ 1115416 w 2230831"/>
              <a:gd name="connsiteY0" fmla="*/ 0 h 2230831"/>
              <a:gd name="connsiteX1" fmla="*/ 1239476 w 2230831"/>
              <a:gd name="connsiteY1" fmla="*/ 51388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8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8"/>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8"/>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8" name="Picture Placeholder 17">
            <a:extLst>
              <a:ext uri="{FF2B5EF4-FFF2-40B4-BE49-F238E27FC236}">
                <a16:creationId xmlns:a16="http://schemas.microsoft.com/office/drawing/2014/main" id="{36EAA121-572C-4C83-A24E-989B72B92A11}"/>
              </a:ext>
            </a:extLst>
          </p:cNvPr>
          <p:cNvSpPr>
            <a:spLocks noGrp="1"/>
          </p:cNvSpPr>
          <p:nvPr>
            <p:ph type="pic" sz="quarter" idx="12" hasCustomPrompt="1"/>
          </p:nvPr>
        </p:nvSpPr>
        <p:spPr>
          <a:xfrm>
            <a:off x="4802736" y="1678845"/>
            <a:ext cx="2230831" cy="2230831"/>
          </a:xfrm>
          <a:custGeom>
            <a:avLst/>
            <a:gdLst>
              <a:gd name="connsiteX0" fmla="*/ 1115416 w 2230831"/>
              <a:gd name="connsiteY0" fmla="*/ 0 h 2230831"/>
              <a:gd name="connsiteX1" fmla="*/ 1239476 w 2230831"/>
              <a:gd name="connsiteY1" fmla="*/ 51387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7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7"/>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7"/>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5BECEA9-B7DA-4E09-9E80-B8B80B8E97C3}"/>
              </a:ext>
            </a:extLst>
          </p:cNvPr>
          <p:cNvSpPr>
            <a:spLocks noGrp="1"/>
          </p:cNvSpPr>
          <p:nvPr>
            <p:ph type="pic" sz="quarter" idx="13" hasCustomPrompt="1"/>
          </p:nvPr>
        </p:nvSpPr>
        <p:spPr>
          <a:xfrm>
            <a:off x="3524191" y="390720"/>
            <a:ext cx="2230831" cy="2230831"/>
          </a:xfrm>
          <a:custGeom>
            <a:avLst/>
            <a:gdLst>
              <a:gd name="connsiteX0" fmla="*/ 1115416 w 2230831"/>
              <a:gd name="connsiteY0" fmla="*/ 0 h 2230831"/>
              <a:gd name="connsiteX1" fmla="*/ 1239476 w 2230831"/>
              <a:gd name="connsiteY1" fmla="*/ 51387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7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7"/>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7"/>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A0108D6E-0789-4A3A-806C-951F2E7E421E}"/>
              </a:ext>
            </a:extLst>
          </p:cNvPr>
          <p:cNvSpPr>
            <a:spLocks noGrp="1"/>
          </p:cNvSpPr>
          <p:nvPr>
            <p:ph type="pic" sz="quarter" idx="14" hasCustomPrompt="1"/>
          </p:nvPr>
        </p:nvSpPr>
        <p:spPr>
          <a:xfrm>
            <a:off x="2229202" y="1649808"/>
            <a:ext cx="2230831" cy="2230831"/>
          </a:xfrm>
          <a:custGeom>
            <a:avLst/>
            <a:gdLst>
              <a:gd name="connsiteX0" fmla="*/ 1115416 w 2230831"/>
              <a:gd name="connsiteY0" fmla="*/ 0 h 2230831"/>
              <a:gd name="connsiteX1" fmla="*/ 1239476 w 2230831"/>
              <a:gd name="connsiteY1" fmla="*/ 51388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8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8"/>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8"/>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5" name="Picture Placeholder 14">
            <a:extLst>
              <a:ext uri="{FF2B5EF4-FFF2-40B4-BE49-F238E27FC236}">
                <a16:creationId xmlns:a16="http://schemas.microsoft.com/office/drawing/2014/main" id="{0FB68D23-CA73-40EF-B39D-027E16880DD0}"/>
              </a:ext>
            </a:extLst>
          </p:cNvPr>
          <p:cNvSpPr>
            <a:spLocks noGrp="1"/>
          </p:cNvSpPr>
          <p:nvPr>
            <p:ph type="pic" sz="quarter" idx="15" hasCustomPrompt="1"/>
          </p:nvPr>
        </p:nvSpPr>
        <p:spPr>
          <a:xfrm>
            <a:off x="2223009" y="4236450"/>
            <a:ext cx="2230831" cy="2230831"/>
          </a:xfrm>
          <a:custGeom>
            <a:avLst/>
            <a:gdLst>
              <a:gd name="connsiteX0" fmla="*/ 1115416 w 2230831"/>
              <a:gd name="connsiteY0" fmla="*/ 0 h 2230831"/>
              <a:gd name="connsiteX1" fmla="*/ 1239476 w 2230831"/>
              <a:gd name="connsiteY1" fmla="*/ 51388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8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30"/>
                  <a:pt x="1239476" y="51388"/>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8"/>
                </a:lnTo>
                <a:cubicBezTo>
                  <a:pt x="1025614" y="17130"/>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3" name="Rounded Rectangle 8">
            <a:extLst>
              <a:ext uri="{FF2B5EF4-FFF2-40B4-BE49-F238E27FC236}">
                <a16:creationId xmlns:a16="http://schemas.microsoft.com/office/drawing/2014/main" id="{0CADDCB3-9ED0-4A68-830A-6B58177892A2}"/>
              </a:ext>
            </a:extLst>
          </p:cNvPr>
          <p:cNvSpPr/>
          <p:nvPr userDrawn="1"/>
        </p:nvSpPr>
        <p:spPr>
          <a:xfrm rot="2700000">
            <a:off x="708614" y="1522791"/>
            <a:ext cx="2508249" cy="2508248"/>
          </a:xfrm>
          <a:custGeom>
            <a:avLst/>
            <a:gdLst/>
            <a:ahLst/>
            <a:cxnLst/>
            <a:rect l="l" t="t" r="r" b="b"/>
            <a:pathLst>
              <a:path w="1810298" h="1810298">
                <a:moveTo>
                  <a:pt x="55366" y="55366"/>
                </a:moveTo>
                <a:cubicBezTo>
                  <a:pt x="89574" y="21158"/>
                  <a:pt x="136832" y="0"/>
                  <a:pt x="189031" y="0"/>
                </a:cubicBezTo>
                <a:lnTo>
                  <a:pt x="925364" y="0"/>
                </a:lnTo>
                <a:lnTo>
                  <a:pt x="925364" y="765189"/>
                </a:lnTo>
                <a:cubicBezTo>
                  <a:pt x="925364" y="824772"/>
                  <a:pt x="973666" y="873074"/>
                  <a:pt x="1033249" y="873074"/>
                </a:cubicBezTo>
                <a:lnTo>
                  <a:pt x="1810298" y="873074"/>
                </a:lnTo>
                <a:lnTo>
                  <a:pt x="1810298" y="1621267"/>
                </a:lnTo>
                <a:cubicBezTo>
                  <a:pt x="1810298" y="1725666"/>
                  <a:pt x="1725666" y="1810298"/>
                  <a:pt x="1621267" y="1810298"/>
                </a:cubicBezTo>
                <a:lnTo>
                  <a:pt x="189031" y="1810298"/>
                </a:lnTo>
                <a:cubicBezTo>
                  <a:pt x="84632" y="1810298"/>
                  <a:pt x="0" y="1725666"/>
                  <a:pt x="0" y="1621267"/>
                </a:cubicBezTo>
                <a:lnTo>
                  <a:pt x="0" y="189031"/>
                </a:lnTo>
                <a:cubicBezTo>
                  <a:pt x="0" y="136832"/>
                  <a:pt x="21158" y="89574"/>
                  <a:pt x="55366" y="55366"/>
                </a:cubicBezTo>
                <a:close/>
              </a:path>
            </a:pathLst>
          </a:custGeom>
          <a:solidFill>
            <a:schemeClr val="accent4">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ounded Rectangle 8">
            <a:extLst>
              <a:ext uri="{FF2B5EF4-FFF2-40B4-BE49-F238E27FC236}">
                <a16:creationId xmlns:a16="http://schemas.microsoft.com/office/drawing/2014/main" id="{944DC42C-15BC-4390-BEC2-ED222CEABEC9}"/>
              </a:ext>
            </a:extLst>
          </p:cNvPr>
          <p:cNvSpPr/>
          <p:nvPr userDrawn="1"/>
        </p:nvSpPr>
        <p:spPr>
          <a:xfrm rot="13500000">
            <a:off x="6592568" y="2159156"/>
            <a:ext cx="1270204" cy="1270204"/>
          </a:xfrm>
          <a:custGeom>
            <a:avLst/>
            <a:gdLst/>
            <a:ahLst/>
            <a:cxnLst/>
            <a:rect l="l" t="t" r="r" b="b"/>
            <a:pathLst>
              <a:path w="1810298" h="1810298">
                <a:moveTo>
                  <a:pt x="55366" y="55366"/>
                </a:moveTo>
                <a:cubicBezTo>
                  <a:pt x="89574" y="21158"/>
                  <a:pt x="136832" y="0"/>
                  <a:pt x="189031" y="0"/>
                </a:cubicBezTo>
                <a:lnTo>
                  <a:pt x="925364" y="0"/>
                </a:lnTo>
                <a:lnTo>
                  <a:pt x="925364" y="765189"/>
                </a:lnTo>
                <a:cubicBezTo>
                  <a:pt x="925364" y="824772"/>
                  <a:pt x="973666" y="873074"/>
                  <a:pt x="1033249" y="873074"/>
                </a:cubicBezTo>
                <a:lnTo>
                  <a:pt x="1810298" y="873074"/>
                </a:lnTo>
                <a:lnTo>
                  <a:pt x="1810298" y="1621267"/>
                </a:lnTo>
                <a:cubicBezTo>
                  <a:pt x="1810298" y="1725666"/>
                  <a:pt x="1725666" y="1810298"/>
                  <a:pt x="1621267" y="1810298"/>
                </a:cubicBezTo>
                <a:lnTo>
                  <a:pt x="189031" y="1810298"/>
                </a:lnTo>
                <a:cubicBezTo>
                  <a:pt x="84632" y="1810298"/>
                  <a:pt x="0" y="1725666"/>
                  <a:pt x="0" y="1621267"/>
                </a:cubicBezTo>
                <a:lnTo>
                  <a:pt x="0" y="189031"/>
                </a:lnTo>
                <a:cubicBezTo>
                  <a:pt x="0" y="136832"/>
                  <a:pt x="21158" y="89574"/>
                  <a:pt x="55366" y="55366"/>
                </a:cubicBezTo>
                <a:close/>
              </a:path>
            </a:pathLst>
          </a:custGeom>
          <a:solidFill>
            <a:schemeClr val="accent2">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297647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9228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660649BC-ADBF-454F-8CD4-164F22332A8C}"/>
              </a:ext>
            </a:extLst>
          </p:cNvPr>
          <p:cNvSpPr/>
          <p:nvPr userDrawn="1"/>
        </p:nvSpPr>
        <p:spPr>
          <a:xfrm>
            <a:off x="4019341" y="1301929"/>
            <a:ext cx="7867858" cy="5029200"/>
          </a:xfrm>
          <a:prstGeom prst="frame">
            <a:avLst>
              <a:gd name="adj1" fmla="val 9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그림 개체 틀 2">
            <a:extLst>
              <a:ext uri="{FF2B5EF4-FFF2-40B4-BE49-F238E27FC236}">
                <a16:creationId xmlns:a16="http://schemas.microsoft.com/office/drawing/2014/main" id="{8214A0F0-2F7C-4223-B283-6A1CA913880E}"/>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5A5E9409-B20A-489B-A759-D773202358E2}"/>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35433755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70499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mages &amp; Contents Layout">
    <p:spTree>
      <p:nvGrpSpPr>
        <p:cNvPr id="1" name=""/>
        <p:cNvGrpSpPr/>
        <p:nvPr/>
      </p:nvGrpSpPr>
      <p:grpSpPr>
        <a:xfrm>
          <a:off x="0" y="0"/>
          <a:ext cx="0" cy="0"/>
          <a:chOff x="0" y="0"/>
          <a:chExt cx="0" cy="0"/>
        </a:xfrm>
      </p:grpSpPr>
      <p:sp>
        <p:nvSpPr>
          <p:cNvPr id="13" name="Rectangle 12"/>
          <p:cNvSpPr/>
          <p:nvPr userDrawn="1"/>
        </p:nvSpPr>
        <p:spPr>
          <a:xfrm flipH="1">
            <a:off x="0" y="-1"/>
            <a:ext cx="3607904"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12" name="Picture 3" descr="E:\002-KIMS BUSINESS\007-02-MaxPPT-Contents\150902-com-Global-Laptop\mo900.png">
            <a:extLst>
              <a:ext uri="{FF2B5EF4-FFF2-40B4-BE49-F238E27FC236}">
                <a16:creationId xmlns:a16="http://schemas.microsoft.com/office/drawing/2014/main" id="{70E1C65B-FA29-49FA-876E-B8BDE06EAB13}"/>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18253"/>
          <a:stretch/>
        </p:blipFill>
        <p:spPr bwMode="auto">
          <a:xfrm>
            <a:off x="-1" y="549778"/>
            <a:ext cx="5139665" cy="6308224"/>
          </a:xfrm>
          <a:prstGeom prst="rect">
            <a:avLst/>
          </a:prstGeom>
          <a:noFill/>
          <a:extLst>
            <a:ext uri="{909E8E84-426E-40DD-AFC4-6F175D3DCCD1}">
              <a14:hiddenFill xmlns:a14="http://schemas.microsoft.com/office/drawing/2010/main">
                <a:solidFill>
                  <a:srgbClr val="FFFFFF"/>
                </a:solidFill>
              </a14:hiddenFill>
            </a:ext>
          </a:extLst>
        </p:spPr>
      </p:pic>
      <p:sp>
        <p:nvSpPr>
          <p:cNvPr id="14" name="그림 개체 틀 2">
            <a:extLst>
              <a:ext uri="{FF2B5EF4-FFF2-40B4-BE49-F238E27FC236}">
                <a16:creationId xmlns:a16="http://schemas.microsoft.com/office/drawing/2014/main" id="{5DBE40ED-7CE2-4516-8B07-D034A986D52F}"/>
              </a:ext>
            </a:extLst>
          </p:cNvPr>
          <p:cNvSpPr>
            <a:spLocks noGrp="1"/>
          </p:cNvSpPr>
          <p:nvPr>
            <p:ph type="pic" sz="quarter" idx="10" hasCustomPrompt="1"/>
          </p:nvPr>
        </p:nvSpPr>
        <p:spPr>
          <a:xfrm>
            <a:off x="2219265" y="1047756"/>
            <a:ext cx="2375188" cy="3703149"/>
          </a:xfrm>
          <a:custGeom>
            <a:avLst/>
            <a:gdLst>
              <a:gd name="connsiteX0" fmla="*/ 0 w 1746098"/>
              <a:gd name="connsiteY0" fmla="*/ 0 h 2942176"/>
              <a:gd name="connsiteX1" fmla="*/ 1746098 w 1746098"/>
              <a:gd name="connsiteY1" fmla="*/ 0 h 2942176"/>
              <a:gd name="connsiteX2" fmla="*/ 1746098 w 1746098"/>
              <a:gd name="connsiteY2" fmla="*/ 2942176 h 2942176"/>
              <a:gd name="connsiteX3" fmla="*/ 0 w 1746098"/>
              <a:gd name="connsiteY3" fmla="*/ 2942176 h 2942176"/>
              <a:gd name="connsiteX4" fmla="*/ 0 w 1746098"/>
              <a:gd name="connsiteY4" fmla="*/ 0 h 2942176"/>
              <a:gd name="connsiteX0" fmla="*/ 21771 w 1746098"/>
              <a:gd name="connsiteY0" fmla="*/ 0 h 2991162"/>
              <a:gd name="connsiteX1" fmla="*/ 1746098 w 1746098"/>
              <a:gd name="connsiteY1" fmla="*/ 48986 h 2991162"/>
              <a:gd name="connsiteX2" fmla="*/ 1746098 w 1746098"/>
              <a:gd name="connsiteY2" fmla="*/ 2991162 h 2991162"/>
              <a:gd name="connsiteX3" fmla="*/ 0 w 1746098"/>
              <a:gd name="connsiteY3" fmla="*/ 2991162 h 2991162"/>
              <a:gd name="connsiteX4" fmla="*/ 21771 w 1746098"/>
              <a:gd name="connsiteY4" fmla="*/ 0 h 2991162"/>
              <a:gd name="connsiteX0" fmla="*/ 21771 w 1795084"/>
              <a:gd name="connsiteY0" fmla="*/ 38100 h 3029262"/>
              <a:gd name="connsiteX1" fmla="*/ 1795084 w 1795084"/>
              <a:gd name="connsiteY1" fmla="*/ 0 h 3029262"/>
              <a:gd name="connsiteX2" fmla="*/ 1746098 w 1795084"/>
              <a:gd name="connsiteY2" fmla="*/ 3029262 h 3029262"/>
              <a:gd name="connsiteX3" fmla="*/ 0 w 1795084"/>
              <a:gd name="connsiteY3" fmla="*/ 3029262 h 3029262"/>
              <a:gd name="connsiteX4" fmla="*/ 21771 w 1795084"/>
              <a:gd name="connsiteY4" fmla="*/ 38100 h 3029262"/>
              <a:gd name="connsiteX0" fmla="*/ 212271 w 1985584"/>
              <a:gd name="connsiteY0" fmla="*/ 38100 h 3067362"/>
              <a:gd name="connsiteX1" fmla="*/ 1985584 w 1985584"/>
              <a:gd name="connsiteY1" fmla="*/ 0 h 3067362"/>
              <a:gd name="connsiteX2" fmla="*/ 1936598 w 1985584"/>
              <a:gd name="connsiteY2" fmla="*/ 3029262 h 3067362"/>
              <a:gd name="connsiteX3" fmla="*/ 0 w 1985584"/>
              <a:gd name="connsiteY3" fmla="*/ 3067362 h 3067362"/>
              <a:gd name="connsiteX4" fmla="*/ 212271 w 1985584"/>
              <a:gd name="connsiteY4" fmla="*/ 38100 h 3067362"/>
              <a:gd name="connsiteX0" fmla="*/ 212271 w 1985584"/>
              <a:gd name="connsiteY0" fmla="*/ 38100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38100 h 3110905"/>
              <a:gd name="connsiteX0" fmla="*/ 212271 w 1985584"/>
              <a:gd name="connsiteY0" fmla="*/ 16329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16329 h 3110905"/>
              <a:gd name="connsiteX0" fmla="*/ 195942 w 1985584"/>
              <a:gd name="connsiteY0" fmla="*/ 21772 h 3110905"/>
              <a:gd name="connsiteX1" fmla="*/ 1985584 w 1985584"/>
              <a:gd name="connsiteY1" fmla="*/ 0 h 3110905"/>
              <a:gd name="connsiteX2" fmla="*/ 180052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75245 h 3110905"/>
              <a:gd name="connsiteX4" fmla="*/ 195942 w 1985584"/>
              <a:gd name="connsiteY4" fmla="*/ 21772 h 3110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84" h="3110905">
                <a:moveTo>
                  <a:pt x="195942" y="21772"/>
                </a:moveTo>
                <a:lnTo>
                  <a:pt x="1985584" y="0"/>
                </a:lnTo>
                <a:lnTo>
                  <a:pt x="1831006" y="3110905"/>
                </a:lnTo>
                <a:lnTo>
                  <a:pt x="0" y="3075245"/>
                </a:lnTo>
                <a:lnTo>
                  <a:pt x="195942" y="21772"/>
                </a:lnTo>
                <a:close/>
              </a:path>
            </a:pathLst>
          </a:custGeom>
          <a:solidFill>
            <a:schemeClr val="bg1">
              <a:lumMod val="95000"/>
            </a:schemeClr>
          </a:solidFill>
          <a:ln w="25400">
            <a:noFill/>
          </a:ln>
          <a:effectLst/>
        </p:spPr>
        <p:txBody>
          <a:bodyPr lIns="252000" tIns="216000"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738398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8190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8_Images &amp; Contents Layout">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31D701F7-6536-4EA0-BC87-9BB13963D926}"/>
              </a:ext>
            </a:extLst>
          </p:cNvPr>
          <p:cNvSpPr/>
          <p:nvPr userDrawn="1"/>
        </p:nvSpPr>
        <p:spPr>
          <a:xfrm>
            <a:off x="0" y="2362200"/>
            <a:ext cx="12191999" cy="213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그림 개체 틀 6">
            <a:extLst>
              <a:ext uri="{FF2B5EF4-FFF2-40B4-BE49-F238E27FC236}">
                <a16:creationId xmlns:a16="http://schemas.microsoft.com/office/drawing/2014/main" id="{F0F9403A-8AFF-4B2B-B648-FF5CBFC9A8B3}"/>
              </a:ext>
            </a:extLst>
          </p:cNvPr>
          <p:cNvSpPr>
            <a:spLocks noGrp="1"/>
          </p:cNvSpPr>
          <p:nvPr>
            <p:ph type="pic" sz="quarter" idx="65" hasCustomPrompt="1"/>
          </p:nvPr>
        </p:nvSpPr>
        <p:spPr>
          <a:xfrm>
            <a:off x="5534029" y="2"/>
            <a:ext cx="6657973" cy="6857999"/>
          </a:xfrm>
          <a:custGeom>
            <a:avLst/>
            <a:gdLst>
              <a:gd name="connsiteX0" fmla="*/ 2362199 w 6657973"/>
              <a:gd name="connsiteY0" fmla="*/ 0 h 6857999"/>
              <a:gd name="connsiteX1" fmla="*/ 6657973 w 6657973"/>
              <a:gd name="connsiteY1" fmla="*/ 0 h 6857999"/>
              <a:gd name="connsiteX2" fmla="*/ 6657973 w 6657973"/>
              <a:gd name="connsiteY2" fmla="*/ 3630706 h 6857999"/>
              <a:gd name="connsiteX3" fmla="*/ 6657972 w 6657973"/>
              <a:gd name="connsiteY3" fmla="*/ 6857999 h 6857999"/>
              <a:gd name="connsiteX4" fmla="*/ 2362198 w 6657973"/>
              <a:gd name="connsiteY4" fmla="*/ 6857999 h 6857999"/>
              <a:gd name="connsiteX5" fmla="*/ 2362198 w 6657973"/>
              <a:gd name="connsiteY5" fmla="*/ 6857999 h 6857999"/>
              <a:gd name="connsiteX6" fmla="*/ 0 w 6657973"/>
              <a:gd name="connsiteY6" fmla="*/ 34385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7973" h="6857999">
                <a:moveTo>
                  <a:pt x="2362199" y="0"/>
                </a:moveTo>
                <a:lnTo>
                  <a:pt x="6657973" y="0"/>
                </a:lnTo>
                <a:lnTo>
                  <a:pt x="6657973" y="3630706"/>
                </a:lnTo>
                <a:lnTo>
                  <a:pt x="6657972" y="6857999"/>
                </a:lnTo>
                <a:lnTo>
                  <a:pt x="2362198" y="6857999"/>
                </a:lnTo>
                <a:lnTo>
                  <a:pt x="2362198" y="6857999"/>
                </a:lnTo>
                <a:lnTo>
                  <a:pt x="0" y="3438532"/>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5497532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1811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Image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A0412714-3F16-4874-BEA8-0EFECA6B9AA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그림 개체 틀 2">
            <a:extLst>
              <a:ext uri="{FF2B5EF4-FFF2-40B4-BE49-F238E27FC236}">
                <a16:creationId xmlns:a16="http://schemas.microsoft.com/office/drawing/2014/main" id="{249D4CAF-8D35-48B5-9BED-58C61F564415}"/>
              </a:ext>
            </a:extLst>
          </p:cNvPr>
          <p:cNvSpPr>
            <a:spLocks noGrp="1"/>
          </p:cNvSpPr>
          <p:nvPr>
            <p:ph type="pic" sz="quarter" idx="11" hasCustomPrompt="1"/>
          </p:nvPr>
        </p:nvSpPr>
        <p:spPr>
          <a:xfrm>
            <a:off x="0" y="1713554"/>
            <a:ext cx="12192000" cy="324036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0059803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7237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8957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0828334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793411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5/7/2021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00736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0.xml.rels><?xml version="1.0" encoding="UTF-8" standalone="yes"?>
<Relationships xmlns="http://schemas.openxmlformats.org/package/2006/relationships"><Relationship Id="rId3" Type="http://schemas.openxmlformats.org/officeDocument/2006/relationships/image" Target="../media/image22.jfif"/><Relationship Id="rId2" Type="http://schemas.openxmlformats.org/officeDocument/2006/relationships/image" Target="../media/image21.jf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ircuitdigest.com/electronic-circuits/555-timer-astable-multivibrator-circuit-diagram" TargetMode="External"/><Relationship Id="rId2" Type="http://schemas.openxmlformats.org/officeDocument/2006/relationships/hyperlink" Target="https://circuitdigest.com/article/555-timer-ic"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8B16-1006-4743-A3DB-871174C98A6F}"/>
              </a:ext>
            </a:extLst>
          </p:cNvPr>
          <p:cNvSpPr>
            <a:spLocks noGrp="1"/>
          </p:cNvSpPr>
          <p:nvPr>
            <p:ph type="ctrTitle"/>
          </p:nvPr>
        </p:nvSpPr>
        <p:spPr>
          <a:xfrm>
            <a:off x="1627849" y="2284604"/>
            <a:ext cx="9140764" cy="683580"/>
          </a:xfrm>
        </p:spPr>
        <p:txBody>
          <a:bodyPr>
            <a:normAutofit fontScale="90000"/>
          </a:bodyPr>
          <a:lstStyle/>
          <a:p>
            <a:pPr algn="ctr"/>
            <a:br>
              <a:rPr lang="en-IN" b="1" u="sng" dirty="0">
                <a:solidFill>
                  <a:schemeClr val="bg1"/>
                </a:solidFill>
                <a:latin typeface="Bahnschrift SemiBold" panose="020B0502040204020203" pitchFamily="34" charset="0"/>
              </a:rPr>
            </a:br>
            <a:br>
              <a:rPr lang="en-IN" b="1" u="sng" dirty="0">
                <a:solidFill>
                  <a:schemeClr val="bg1"/>
                </a:solidFill>
                <a:latin typeface="Bahnschrift SemiBold" panose="020B0502040204020203" pitchFamily="34" charset="0"/>
              </a:rPr>
            </a:br>
            <a:br>
              <a:rPr lang="en-IN" b="1" u="sng" dirty="0">
                <a:solidFill>
                  <a:schemeClr val="bg1"/>
                </a:solidFill>
                <a:latin typeface="Bahnschrift SemiBold" panose="020B0502040204020203" pitchFamily="34" charset="0"/>
              </a:rPr>
            </a:br>
            <a:br>
              <a:rPr lang="en-IN" b="1" u="sng" dirty="0">
                <a:solidFill>
                  <a:schemeClr val="bg1"/>
                </a:solidFill>
                <a:latin typeface="Bahnschrift SemiBold" panose="020B0502040204020203" pitchFamily="34" charset="0"/>
              </a:rPr>
            </a:br>
            <a:br>
              <a:rPr lang="en-IN" b="1" u="sng" dirty="0">
                <a:solidFill>
                  <a:schemeClr val="bg1"/>
                </a:solidFill>
                <a:latin typeface="Bahnschrift SemiBold" panose="020B0502040204020203" pitchFamily="34" charset="0"/>
              </a:rPr>
            </a:br>
            <a:br>
              <a:rPr lang="en-IN" b="1" u="sng" dirty="0">
                <a:solidFill>
                  <a:schemeClr val="bg1"/>
                </a:solidFill>
                <a:effectLst>
                  <a:outerShdw blurRad="38100" dist="38100" dir="2700000" algn="tl">
                    <a:srgbClr val="000000">
                      <a:alpha val="43137"/>
                    </a:srgbClr>
                  </a:outerShdw>
                </a:effectLst>
                <a:latin typeface="Bahnschrift SemiBold" panose="020B0502040204020203" pitchFamily="34" charset="0"/>
              </a:rPr>
            </a:br>
            <a:r>
              <a:rPr lang="en-IN" b="1" u="sng" dirty="0">
                <a:solidFill>
                  <a:schemeClr val="bg1"/>
                </a:solidFill>
                <a:effectLst>
                  <a:outerShdw blurRad="38100" dist="38100" dir="2700000" algn="tl">
                    <a:srgbClr val="000000">
                      <a:alpha val="43137"/>
                    </a:srgbClr>
                  </a:outerShdw>
                </a:effectLst>
                <a:latin typeface="Bahnschrift SemiBold" panose="020B0502040204020203" pitchFamily="34" charset="0"/>
              </a:rPr>
              <a:t>PROJECT PRESENTATION</a:t>
            </a:r>
            <a:endParaRPr lang="en-IN" b="1" u="sng" dirty="0">
              <a:solidFill>
                <a:schemeClr val="bg1"/>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88C7D3F2-9432-4D65-97B7-6031E25E3EA2}"/>
              </a:ext>
            </a:extLst>
          </p:cNvPr>
          <p:cNvPicPr>
            <a:picLocks noChangeAspect="1"/>
          </p:cNvPicPr>
          <p:nvPr/>
        </p:nvPicPr>
        <p:blipFill>
          <a:blip r:embed="rId2"/>
          <a:stretch>
            <a:fillRect/>
          </a:stretch>
        </p:blipFill>
        <p:spPr>
          <a:xfrm>
            <a:off x="0" y="-1"/>
            <a:ext cx="12192000" cy="1704513"/>
          </a:xfrm>
          <a:prstGeom prst="rect">
            <a:avLst/>
          </a:prstGeom>
        </p:spPr>
      </p:pic>
      <p:pic>
        <p:nvPicPr>
          <p:cNvPr id="8" name="Graphic 7" descr="Processor">
            <a:extLst>
              <a:ext uri="{FF2B5EF4-FFF2-40B4-BE49-F238E27FC236}">
                <a16:creationId xmlns:a16="http://schemas.microsoft.com/office/drawing/2014/main" id="{56787FAD-9C25-42B2-88F4-8C6A56DB98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8921" y="3983487"/>
            <a:ext cx="3023585" cy="3023585"/>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9" name="TextBox 8">
            <a:extLst>
              <a:ext uri="{FF2B5EF4-FFF2-40B4-BE49-F238E27FC236}">
                <a16:creationId xmlns:a16="http://schemas.microsoft.com/office/drawing/2014/main" id="{68FB3C49-E6A7-4E26-8498-BFB42DD99F88}"/>
              </a:ext>
            </a:extLst>
          </p:cNvPr>
          <p:cNvSpPr txBox="1"/>
          <p:nvPr/>
        </p:nvSpPr>
        <p:spPr>
          <a:xfrm>
            <a:off x="3557222" y="3299906"/>
            <a:ext cx="6826927" cy="1938992"/>
          </a:xfrm>
          <a:prstGeom prst="rect">
            <a:avLst/>
          </a:prstGeom>
          <a:noFill/>
        </p:spPr>
        <p:txBody>
          <a:bodyPr wrap="square" rtlCol="0">
            <a:spAutoFit/>
          </a:bodyPr>
          <a:lstStyle/>
          <a:p>
            <a:r>
              <a:rPr lang="en-US" sz="3000" b="1" u="sng" dirty="0">
                <a:solidFill>
                  <a:schemeClr val="bg1"/>
                </a:solidFill>
              </a:rPr>
              <a:t>Name</a:t>
            </a:r>
            <a:r>
              <a:rPr lang="en-US" sz="3000" b="1" dirty="0"/>
              <a:t> </a:t>
            </a:r>
            <a:r>
              <a:rPr lang="en-US" sz="3000" dirty="0">
                <a:solidFill>
                  <a:schemeClr val="bg2"/>
                </a:solidFill>
              </a:rPr>
              <a:t>:</a:t>
            </a:r>
            <a:r>
              <a:rPr lang="en-US" sz="3000" dirty="0"/>
              <a:t> 		  Neavil Porus A</a:t>
            </a:r>
          </a:p>
          <a:p>
            <a:r>
              <a:rPr lang="en-US" sz="3000" b="1" u="sng" dirty="0">
                <a:solidFill>
                  <a:schemeClr val="bg1"/>
                </a:solidFill>
              </a:rPr>
              <a:t>Year / Dept</a:t>
            </a:r>
            <a:r>
              <a:rPr lang="en-US" sz="3000" b="1" dirty="0">
                <a:solidFill>
                  <a:schemeClr val="bg1"/>
                </a:solidFill>
              </a:rPr>
              <a:t> </a:t>
            </a:r>
            <a:r>
              <a:rPr lang="en-US" sz="3000" b="1" dirty="0">
                <a:solidFill>
                  <a:schemeClr val="bg2"/>
                </a:solidFill>
              </a:rPr>
              <a:t>:</a:t>
            </a:r>
            <a:r>
              <a:rPr lang="en-US" sz="3000" b="1" dirty="0"/>
              <a:t> </a:t>
            </a:r>
            <a:r>
              <a:rPr lang="en-US" sz="3000" dirty="0"/>
              <a:t>III / ECE / A</a:t>
            </a:r>
          </a:p>
          <a:p>
            <a:r>
              <a:rPr lang="en-US" sz="3000" b="1" u="sng" dirty="0">
                <a:solidFill>
                  <a:schemeClr val="bg1"/>
                </a:solidFill>
              </a:rPr>
              <a:t>Project Title</a:t>
            </a:r>
            <a:r>
              <a:rPr lang="en-US" sz="3000" b="1" dirty="0">
                <a:solidFill>
                  <a:schemeClr val="bg1"/>
                </a:solidFill>
              </a:rPr>
              <a:t> </a:t>
            </a:r>
            <a:r>
              <a:rPr lang="en-US" sz="3000" dirty="0">
                <a:solidFill>
                  <a:schemeClr val="bg2"/>
                </a:solidFill>
              </a:rPr>
              <a:t>:</a:t>
            </a:r>
            <a:r>
              <a:rPr lang="en-US" sz="3000" dirty="0"/>
              <a:t> Fire Alarm (FACP)</a:t>
            </a:r>
          </a:p>
          <a:p>
            <a:r>
              <a:rPr lang="en-US" sz="3000" b="1" u="sng" dirty="0">
                <a:solidFill>
                  <a:schemeClr val="bg1"/>
                </a:solidFill>
              </a:rPr>
              <a:t>Date</a:t>
            </a:r>
            <a:r>
              <a:rPr lang="en-US" sz="3000" dirty="0"/>
              <a:t> </a:t>
            </a:r>
            <a:r>
              <a:rPr lang="en-US" sz="3000" dirty="0">
                <a:solidFill>
                  <a:schemeClr val="bg2"/>
                </a:solidFill>
              </a:rPr>
              <a:t>:</a:t>
            </a:r>
            <a:r>
              <a:rPr lang="en-US" sz="3000" dirty="0"/>
              <a:t>           26 / 04 / 2021</a:t>
            </a:r>
          </a:p>
        </p:txBody>
      </p:sp>
    </p:spTree>
    <p:extLst>
      <p:ext uri="{BB962C8B-B14F-4D97-AF65-F5344CB8AC3E}">
        <p14:creationId xmlns:p14="http://schemas.microsoft.com/office/powerpoint/2010/main" val="338313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E02EB-D112-4C35-9138-244FE80AEA4C}"/>
              </a:ext>
            </a:extLst>
          </p:cNvPr>
          <p:cNvSpPr>
            <a:spLocks noGrp="1"/>
          </p:cNvSpPr>
          <p:nvPr>
            <p:ph type="title"/>
          </p:nvPr>
        </p:nvSpPr>
        <p:spPr>
          <a:xfrm>
            <a:off x="1318059" y="0"/>
            <a:ext cx="9905998" cy="1478570"/>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r>
              <a:rPr lang="en-US" b="1" u="sng" dirty="0"/>
              <a:t>USING FOAM FOR SAFETY MEASURES</a:t>
            </a:r>
            <a:endParaRPr lang="en-IN" b="1" u="sng" dirty="0"/>
          </a:p>
        </p:txBody>
      </p:sp>
      <p:pic>
        <p:nvPicPr>
          <p:cNvPr id="5" name="Content Placeholder 4">
            <a:extLst>
              <a:ext uri="{FF2B5EF4-FFF2-40B4-BE49-F238E27FC236}">
                <a16:creationId xmlns:a16="http://schemas.microsoft.com/office/drawing/2014/main" id="{92024C23-A764-4FA1-8063-02CBF6E31C6D}"/>
              </a:ext>
            </a:extLst>
          </p:cNvPr>
          <p:cNvPicPr>
            <a:picLocks noGrp="1" noChangeAspect="1"/>
          </p:cNvPicPr>
          <p:nvPr>
            <p:ph idx="1"/>
          </p:nvPr>
        </p:nvPicPr>
        <p:blipFill>
          <a:blip r:embed="rId2"/>
          <a:stretch>
            <a:fillRect/>
          </a:stretch>
        </p:blipFill>
        <p:spPr>
          <a:xfrm>
            <a:off x="1318059" y="2309550"/>
            <a:ext cx="5140467" cy="28786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D91AD98-B207-42B2-A207-131D7FDFA947}"/>
              </a:ext>
            </a:extLst>
          </p:cNvPr>
          <p:cNvPicPr>
            <a:picLocks noChangeAspect="1"/>
          </p:cNvPicPr>
          <p:nvPr/>
        </p:nvPicPr>
        <p:blipFill>
          <a:blip r:embed="rId3"/>
          <a:stretch>
            <a:fillRect/>
          </a:stretch>
        </p:blipFill>
        <p:spPr>
          <a:xfrm>
            <a:off x="7780246" y="2309550"/>
            <a:ext cx="2878662" cy="28786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4239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0BDFF-245F-4C77-AA83-18F3E94FE6F2}"/>
              </a:ext>
            </a:extLst>
          </p:cNvPr>
          <p:cNvSpPr>
            <a:spLocks noGrp="1"/>
          </p:cNvSpPr>
          <p:nvPr>
            <p:ph type="title"/>
          </p:nvPr>
        </p:nvSpPr>
        <p:spPr>
          <a:xfrm>
            <a:off x="1339710" y="0"/>
            <a:ext cx="9905998" cy="1478570"/>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r>
              <a:rPr lang="en-US" b="1" u="sng" dirty="0"/>
              <a:t>TYPES IN MARKET AND STATS:</a:t>
            </a:r>
            <a:endParaRPr lang="en-IN" b="1" u="sng" dirty="0"/>
          </a:p>
        </p:txBody>
      </p:sp>
      <p:pic>
        <p:nvPicPr>
          <p:cNvPr id="5" name="Content Placeholder 4">
            <a:extLst>
              <a:ext uri="{FF2B5EF4-FFF2-40B4-BE49-F238E27FC236}">
                <a16:creationId xmlns:a16="http://schemas.microsoft.com/office/drawing/2014/main" id="{8F648418-3EC3-48E4-A308-009E1C11890C}"/>
              </a:ext>
            </a:extLst>
          </p:cNvPr>
          <p:cNvPicPr>
            <a:picLocks noGrp="1" noChangeAspect="1"/>
          </p:cNvPicPr>
          <p:nvPr>
            <p:ph idx="1"/>
          </p:nvPr>
        </p:nvPicPr>
        <p:blipFill>
          <a:blip r:embed="rId2"/>
          <a:stretch>
            <a:fillRect/>
          </a:stretch>
        </p:blipFill>
        <p:spPr>
          <a:xfrm>
            <a:off x="6256479" y="2083105"/>
            <a:ext cx="5151296" cy="2898295"/>
          </a:xfr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884EE8EC-AC78-4D7C-B5F5-4DD99A86A77D}"/>
              </a:ext>
            </a:extLst>
          </p:cNvPr>
          <p:cNvPicPr>
            <a:picLocks noChangeAspect="1"/>
          </p:cNvPicPr>
          <p:nvPr/>
        </p:nvPicPr>
        <p:blipFill>
          <a:blip r:embed="rId3"/>
          <a:stretch>
            <a:fillRect/>
          </a:stretch>
        </p:blipFill>
        <p:spPr>
          <a:xfrm>
            <a:off x="1339710" y="2083106"/>
            <a:ext cx="4595813" cy="28982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321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D8FF6-C51A-40C1-9D21-2214F80EFCE6}"/>
              </a:ext>
            </a:extLst>
          </p:cNvPr>
          <p:cNvSpPr>
            <a:spLocks noGrp="1"/>
          </p:cNvSpPr>
          <p:nvPr>
            <p:ph type="title"/>
          </p:nvPr>
        </p:nvSpPr>
        <p:spPr>
          <a:xfrm>
            <a:off x="987137" y="2530445"/>
            <a:ext cx="9905998" cy="1478570"/>
          </a:xfrm>
          <a:effectLst>
            <a:outerShdw blurRad="50800" dist="38100" dir="2700000" algn="tl" rotWithShape="0">
              <a:prstClr val="black">
                <a:alpha val="40000"/>
              </a:prstClr>
            </a:outerShdw>
          </a:effectLst>
        </p:spPr>
        <p:txBody>
          <a:bodyPr>
            <a:noAutofit/>
          </a:bodyPr>
          <a:lstStyle/>
          <a:p>
            <a:pPr algn="ctr"/>
            <a:r>
              <a:rPr lang="en-US" sz="5400" b="1" u="sng" dirty="0" err="1"/>
              <a:t>THAnK</a:t>
            </a:r>
            <a:r>
              <a:rPr lang="en-US" sz="5400" b="1" u="sng" dirty="0"/>
              <a:t> YOU!!</a:t>
            </a:r>
            <a:br>
              <a:rPr lang="en-US" sz="5400" b="1" u="sng" dirty="0"/>
            </a:br>
            <a:br>
              <a:rPr lang="en-US" sz="5400" b="1" u="sng" dirty="0"/>
            </a:br>
            <a:r>
              <a:rPr lang="en-US" sz="5400" b="1" u="sng" dirty="0"/>
              <a:t>ANY QUERIES??</a:t>
            </a:r>
            <a:endParaRPr lang="en-IN" sz="5400" b="1" u="sng" dirty="0"/>
          </a:p>
        </p:txBody>
      </p:sp>
    </p:spTree>
    <p:extLst>
      <p:ext uri="{BB962C8B-B14F-4D97-AF65-F5344CB8AC3E}">
        <p14:creationId xmlns:p14="http://schemas.microsoft.com/office/powerpoint/2010/main" val="904980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93BF3-4A51-444F-979B-188FDCB2AF72}"/>
              </a:ext>
            </a:extLst>
          </p:cNvPr>
          <p:cNvSpPr>
            <a:spLocks noGrp="1"/>
          </p:cNvSpPr>
          <p:nvPr>
            <p:ph type="title"/>
          </p:nvPr>
        </p:nvSpPr>
        <p:spPr>
          <a:xfrm>
            <a:off x="1373821" y="0"/>
            <a:ext cx="9905998" cy="1478570"/>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r>
              <a:rPr lang="en-US" b="1" u="sng" dirty="0"/>
              <a:t>Introduction about the project </a:t>
            </a:r>
            <a:r>
              <a:rPr lang="en-US" dirty="0"/>
              <a:t>:</a:t>
            </a:r>
            <a:endParaRPr lang="en-IN" dirty="0"/>
          </a:p>
        </p:txBody>
      </p:sp>
      <p:sp>
        <p:nvSpPr>
          <p:cNvPr id="3" name="Content Placeholder 2">
            <a:extLst>
              <a:ext uri="{FF2B5EF4-FFF2-40B4-BE49-F238E27FC236}">
                <a16:creationId xmlns:a16="http://schemas.microsoft.com/office/drawing/2014/main" id="{7D67CE31-128A-4F21-A5C2-903AF92C1DFD}"/>
              </a:ext>
            </a:extLst>
          </p:cNvPr>
          <p:cNvSpPr>
            <a:spLocks noGrp="1"/>
          </p:cNvSpPr>
          <p:nvPr>
            <p:ph idx="1"/>
          </p:nvPr>
        </p:nvSpPr>
        <p:spPr>
          <a:xfrm>
            <a:off x="1373821" y="1990556"/>
            <a:ext cx="9905999" cy="4435398"/>
          </a:xfrm>
          <a:effectLst>
            <a:outerShdw blurRad="50800" dist="38100" dir="8100000" algn="tr" rotWithShape="0">
              <a:prstClr val="black">
                <a:alpha val="40000"/>
              </a:prstClr>
            </a:outerShdw>
          </a:effectLst>
        </p:spPr>
        <p:txBody>
          <a:bodyPr>
            <a:normAutofit/>
          </a:bodyPr>
          <a:lstStyle/>
          <a:p>
            <a:pPr marL="0" indent="0">
              <a:buNone/>
            </a:pPr>
            <a:r>
              <a:rPr lang="en-US" i="0" dirty="0">
                <a:effectLst/>
                <a:latin typeface="Roboto"/>
              </a:rPr>
              <a:t>Fire alarms are prime necessities in modern buildings and architectures, especially in banks, data centers and gas stations. </a:t>
            </a:r>
          </a:p>
          <a:p>
            <a:pPr marL="0" indent="0">
              <a:buNone/>
            </a:pPr>
            <a:r>
              <a:rPr lang="en-US" i="0" dirty="0">
                <a:solidFill>
                  <a:schemeClr val="bg1"/>
                </a:solidFill>
                <a:effectLst/>
                <a:latin typeface="Roboto"/>
              </a:rPr>
              <a:t>They detects the fire in ambiance at very early stage by sensing smoke or/and heat and raise an alarm which warns people about the fire and furnish sufficient time to take preventive measures.</a:t>
            </a:r>
          </a:p>
          <a:p>
            <a:pPr marL="0" indent="0">
              <a:buNone/>
            </a:pPr>
            <a:r>
              <a:rPr lang="en-US" i="0" dirty="0">
                <a:effectLst/>
                <a:latin typeface="Roboto"/>
              </a:rPr>
              <a:t>It not only prevents a big losses caused by deadly fire but sometimes proves to be life savers. Here we are building one </a:t>
            </a:r>
            <a:r>
              <a:rPr lang="en-US" b="1" i="0" dirty="0">
                <a:effectLst/>
                <a:latin typeface="Roboto"/>
              </a:rPr>
              <a:t>simple fire alarm system with the help of 555 Timer IC</a:t>
            </a:r>
            <a:r>
              <a:rPr lang="en-US" i="0" dirty="0">
                <a:effectLst/>
                <a:latin typeface="Roboto"/>
              </a:rPr>
              <a:t>, which will sense the fire (temperature rise in surrounding), and trigger the alarm.</a:t>
            </a:r>
            <a:endParaRPr lang="en-IN" dirty="0"/>
          </a:p>
        </p:txBody>
      </p:sp>
    </p:spTree>
    <p:extLst>
      <p:ext uri="{BB962C8B-B14F-4D97-AF65-F5344CB8AC3E}">
        <p14:creationId xmlns:p14="http://schemas.microsoft.com/office/powerpoint/2010/main" val="655553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1F222-8547-4474-ABEF-B3D946CBA7CD}"/>
              </a:ext>
            </a:extLst>
          </p:cNvPr>
          <p:cNvSpPr>
            <a:spLocks noGrp="1"/>
          </p:cNvSpPr>
          <p:nvPr>
            <p:ph type="title"/>
          </p:nvPr>
        </p:nvSpPr>
        <p:spPr>
          <a:xfrm>
            <a:off x="1336722" y="0"/>
            <a:ext cx="9905998" cy="1478570"/>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r>
              <a:rPr lang="en-US" b="1" u="sng" dirty="0"/>
              <a:t>WORKING PRINCIPLE AND MECHANISM :</a:t>
            </a:r>
            <a:endParaRPr lang="en-IN" b="1" u="sng" dirty="0"/>
          </a:p>
        </p:txBody>
      </p:sp>
      <p:sp>
        <p:nvSpPr>
          <p:cNvPr id="3" name="Content Placeholder 2">
            <a:extLst>
              <a:ext uri="{FF2B5EF4-FFF2-40B4-BE49-F238E27FC236}">
                <a16:creationId xmlns:a16="http://schemas.microsoft.com/office/drawing/2014/main" id="{8BB8D2BF-B7F3-4E82-B4D1-02A640C01CA9}"/>
              </a:ext>
            </a:extLst>
          </p:cNvPr>
          <p:cNvSpPr>
            <a:spLocks noGrp="1"/>
          </p:cNvSpPr>
          <p:nvPr>
            <p:ph idx="1"/>
          </p:nvPr>
        </p:nvSpPr>
        <p:spPr>
          <a:xfrm>
            <a:off x="1274577" y="1658143"/>
            <a:ext cx="9905999" cy="4724902"/>
          </a:xfrm>
          <a:effectLst>
            <a:outerShdw blurRad="50800" dist="38100" dir="8100000" algn="tr" rotWithShape="0">
              <a:prstClr val="black">
                <a:alpha val="40000"/>
              </a:prstClr>
            </a:outerShdw>
          </a:effectLst>
        </p:spPr>
        <p:txBody>
          <a:bodyPr>
            <a:normAutofit/>
          </a:bodyPr>
          <a:lstStyle/>
          <a:p>
            <a:pPr marL="0" indent="0">
              <a:buNone/>
            </a:pPr>
            <a:r>
              <a:rPr lang="en-US" i="0" dirty="0">
                <a:effectLst/>
                <a:latin typeface="Roboto"/>
              </a:rPr>
              <a:t>Here the </a:t>
            </a:r>
            <a:r>
              <a:rPr lang="en-US" b="1" i="0" u="none" strike="noStrike" dirty="0">
                <a:solidFill>
                  <a:schemeClr val="bg1"/>
                </a:solidFill>
                <a:effectLst/>
                <a:latin typeface="Roboto"/>
                <a:hlinkClick r:id="rId2">
                  <a:extLst>
                    <a:ext uri="{A12FA001-AC4F-418D-AE19-62706E023703}">
                      <ahyp:hlinkClr xmlns:ahyp="http://schemas.microsoft.com/office/drawing/2018/hyperlinkcolor" val="tx"/>
                    </a:ext>
                  </a:extLst>
                </a:hlinkClick>
              </a:rPr>
              <a:t>555 timer IC</a:t>
            </a:r>
            <a:r>
              <a:rPr lang="en-US" b="1" i="0" dirty="0">
                <a:solidFill>
                  <a:schemeClr val="bg1"/>
                </a:solidFill>
                <a:effectLst/>
                <a:latin typeface="Roboto"/>
              </a:rPr>
              <a:t> </a:t>
            </a:r>
            <a:r>
              <a:rPr lang="en-US" i="0" dirty="0">
                <a:effectLst/>
                <a:latin typeface="Roboto"/>
              </a:rPr>
              <a:t>has been configured in </a:t>
            </a:r>
            <a:r>
              <a:rPr lang="en-US" b="1" i="0" u="none" strike="noStrike" dirty="0">
                <a:solidFill>
                  <a:schemeClr val="bg1"/>
                </a:solidFill>
                <a:effectLst/>
                <a:latin typeface="Roboto"/>
                <a:hlinkClick r:id="rId3">
                  <a:extLst>
                    <a:ext uri="{A12FA001-AC4F-418D-AE19-62706E023703}">
                      <ahyp:hlinkClr xmlns:ahyp="http://schemas.microsoft.com/office/drawing/2018/hyperlinkcolor" val="tx"/>
                    </a:ext>
                  </a:extLst>
                </a:hlinkClick>
              </a:rPr>
              <a:t>Astable mode</a:t>
            </a:r>
            <a:r>
              <a:rPr lang="en-US" i="0" dirty="0">
                <a:solidFill>
                  <a:schemeClr val="bg1"/>
                </a:solidFill>
                <a:effectLst/>
                <a:latin typeface="Roboto"/>
              </a:rPr>
              <a:t> </a:t>
            </a:r>
            <a:r>
              <a:rPr lang="en-US" i="0" dirty="0">
                <a:effectLst/>
                <a:latin typeface="Roboto"/>
              </a:rPr>
              <a:t>so that Alarm (Buzzer) can produce an oscillating sound. In Astable mode, capacitor C charges though resistance R1 and R2, till 2/3 </a:t>
            </a:r>
            <a:r>
              <a:rPr lang="en-US" i="0" dirty="0" err="1">
                <a:effectLst/>
                <a:latin typeface="Roboto"/>
              </a:rPr>
              <a:t>Vcc</a:t>
            </a:r>
            <a:r>
              <a:rPr lang="en-US" i="0" dirty="0">
                <a:effectLst/>
                <a:latin typeface="Roboto"/>
              </a:rPr>
              <a:t> and discharges through R2 till it reaches to 1/3Vcc. </a:t>
            </a:r>
          </a:p>
          <a:p>
            <a:pPr marL="0" indent="0">
              <a:buNone/>
            </a:pPr>
            <a:r>
              <a:rPr lang="en-US" i="0" dirty="0">
                <a:effectLst/>
                <a:latin typeface="Roboto"/>
              </a:rPr>
              <a:t>During the </a:t>
            </a:r>
            <a:r>
              <a:rPr lang="en-US" b="1" i="0" u="sng" dirty="0">
                <a:solidFill>
                  <a:schemeClr val="bg1"/>
                </a:solidFill>
                <a:effectLst/>
                <a:latin typeface="Roboto"/>
              </a:rPr>
              <a:t>charging time </a:t>
            </a:r>
            <a:r>
              <a:rPr lang="en-US" i="0" dirty="0">
                <a:effectLst/>
                <a:latin typeface="Roboto"/>
              </a:rPr>
              <a:t>OUT PIN 3 of 555 IC remains HIGH and during discharging it remains LOW, that’s how it oscillate. We have connected a Buzzer to OUT pin, so that it produce beep sound, when 555 is high. </a:t>
            </a:r>
          </a:p>
          <a:p>
            <a:pPr marL="0" indent="0">
              <a:buNone/>
            </a:pPr>
            <a:r>
              <a:rPr lang="en-US" i="0" dirty="0">
                <a:effectLst/>
                <a:latin typeface="Roboto"/>
              </a:rPr>
              <a:t>We can control the oscillation frequency of the alarm by adjusting the value of R2 and/or capacitor C.</a:t>
            </a:r>
            <a:endParaRPr lang="en-IN" dirty="0"/>
          </a:p>
        </p:txBody>
      </p:sp>
    </p:spTree>
    <p:extLst>
      <p:ext uri="{BB962C8B-B14F-4D97-AF65-F5344CB8AC3E}">
        <p14:creationId xmlns:p14="http://schemas.microsoft.com/office/powerpoint/2010/main" val="2637555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2389-1ECA-47C0-A988-42890AE5C395}"/>
              </a:ext>
            </a:extLst>
          </p:cNvPr>
          <p:cNvSpPr>
            <a:spLocks noGrp="1"/>
          </p:cNvSpPr>
          <p:nvPr>
            <p:ph type="title"/>
          </p:nvPr>
        </p:nvSpPr>
        <p:spPr>
          <a:xfrm>
            <a:off x="1370013" y="0"/>
            <a:ext cx="9905998" cy="1478570"/>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r>
              <a:rPr lang="en-US" b="1" u="sng" dirty="0"/>
              <a:t>Components for the project</a:t>
            </a:r>
            <a:endParaRPr lang="en-IN" b="1" u="sng" dirty="0"/>
          </a:p>
        </p:txBody>
      </p:sp>
      <p:sp>
        <p:nvSpPr>
          <p:cNvPr id="3" name="Content Placeholder 2">
            <a:extLst>
              <a:ext uri="{FF2B5EF4-FFF2-40B4-BE49-F238E27FC236}">
                <a16:creationId xmlns:a16="http://schemas.microsoft.com/office/drawing/2014/main" id="{C7E36182-9364-4959-9129-DB5A513EDEDC}"/>
              </a:ext>
            </a:extLst>
          </p:cNvPr>
          <p:cNvSpPr>
            <a:spLocks noGrp="1"/>
          </p:cNvSpPr>
          <p:nvPr>
            <p:ph idx="1"/>
          </p:nvPr>
        </p:nvSpPr>
        <p:spPr>
          <a:effectLst>
            <a:outerShdw blurRad="50800" dist="38100" dir="8100000" algn="tr" rotWithShape="0">
              <a:prstClr val="black">
                <a:alpha val="40000"/>
              </a:prstClr>
            </a:outerShdw>
          </a:effectLst>
        </p:spPr>
        <p:txBody>
          <a:bodyPr>
            <a:normAutofit/>
          </a:bodyPr>
          <a:lstStyle/>
          <a:p>
            <a:pPr algn="just"/>
            <a:r>
              <a:rPr lang="en-IN" b="1" i="0" dirty="0">
                <a:effectLst/>
                <a:latin typeface="Roboto"/>
              </a:rPr>
              <a:t>555 Timer IC</a:t>
            </a:r>
          </a:p>
          <a:p>
            <a:pPr algn="just"/>
            <a:r>
              <a:rPr lang="en-IN" b="1" i="0" dirty="0">
                <a:effectLst/>
                <a:latin typeface="Roboto"/>
              </a:rPr>
              <a:t>NPN Transistor BC547</a:t>
            </a:r>
          </a:p>
          <a:p>
            <a:pPr algn="just"/>
            <a:r>
              <a:rPr lang="en-IN" b="1" i="0" dirty="0">
                <a:effectLst/>
                <a:latin typeface="Roboto"/>
              </a:rPr>
              <a:t>Thermistor (10K)</a:t>
            </a:r>
          </a:p>
          <a:p>
            <a:pPr algn="just"/>
            <a:r>
              <a:rPr lang="en-IN" b="1" i="0" dirty="0">
                <a:effectLst/>
                <a:latin typeface="Roboto"/>
              </a:rPr>
              <a:t>Resistors (1K, 100K, 100K, 4.7K, 47K)</a:t>
            </a:r>
          </a:p>
          <a:p>
            <a:pPr algn="just"/>
            <a:r>
              <a:rPr lang="en-IN" b="1" i="0" dirty="0">
                <a:effectLst/>
                <a:latin typeface="Roboto"/>
              </a:rPr>
              <a:t>Capacitor (10uF)</a:t>
            </a:r>
          </a:p>
          <a:p>
            <a:pPr algn="just"/>
            <a:r>
              <a:rPr lang="en-IN" b="1" i="0" dirty="0">
                <a:effectLst/>
                <a:latin typeface="Roboto"/>
              </a:rPr>
              <a:t>Buzzer and Battery (9v)</a:t>
            </a:r>
          </a:p>
          <a:p>
            <a:endParaRPr lang="en-IN" dirty="0"/>
          </a:p>
        </p:txBody>
      </p:sp>
    </p:spTree>
    <p:extLst>
      <p:ext uri="{BB962C8B-B14F-4D97-AF65-F5344CB8AC3E}">
        <p14:creationId xmlns:p14="http://schemas.microsoft.com/office/powerpoint/2010/main" val="1563636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22C9D-3E39-49FE-9BFE-9A3F187E1702}"/>
              </a:ext>
            </a:extLst>
          </p:cNvPr>
          <p:cNvSpPr>
            <a:spLocks noGrp="1"/>
          </p:cNvSpPr>
          <p:nvPr>
            <p:ph type="title"/>
          </p:nvPr>
        </p:nvSpPr>
        <p:spPr>
          <a:xfrm>
            <a:off x="1345599" y="0"/>
            <a:ext cx="9905998" cy="1478570"/>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r>
              <a:rPr lang="en-US" b="1" u="sng" dirty="0"/>
              <a:t>Project CIRCUIT DIAGRAM</a:t>
            </a:r>
            <a:endParaRPr lang="en-IN" b="1" u="sng" dirty="0"/>
          </a:p>
        </p:txBody>
      </p:sp>
      <p:pic>
        <p:nvPicPr>
          <p:cNvPr id="7" name="Picture 6">
            <a:extLst>
              <a:ext uri="{FF2B5EF4-FFF2-40B4-BE49-F238E27FC236}">
                <a16:creationId xmlns:a16="http://schemas.microsoft.com/office/drawing/2014/main" id="{F84CE9CE-FD8D-4F2E-90E7-DE379DE8ED44}"/>
              </a:ext>
            </a:extLst>
          </p:cNvPr>
          <p:cNvPicPr>
            <a:picLocks noChangeAspect="1"/>
          </p:cNvPicPr>
          <p:nvPr/>
        </p:nvPicPr>
        <p:blipFill>
          <a:blip r:embed="rId2"/>
          <a:stretch>
            <a:fillRect/>
          </a:stretch>
        </p:blipFill>
        <p:spPr>
          <a:xfrm>
            <a:off x="1938370" y="1899823"/>
            <a:ext cx="8720456" cy="4598632"/>
          </a:xfrm>
          <a:prstGeom prst="rect">
            <a:avLst/>
          </a:prstGeom>
          <a:ln w="228600" cap="sq" cmpd="thickThin">
            <a:solidFill>
              <a:srgbClr val="0070C0"/>
            </a:solidFill>
            <a:prstDash val="solid"/>
            <a:miter lim="800000"/>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4138733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75AB-C9C7-4956-BFBE-A9F787DC18E0}"/>
              </a:ext>
            </a:extLst>
          </p:cNvPr>
          <p:cNvSpPr>
            <a:spLocks noGrp="1"/>
          </p:cNvSpPr>
          <p:nvPr>
            <p:ph type="title"/>
          </p:nvPr>
        </p:nvSpPr>
        <p:spPr>
          <a:xfrm>
            <a:off x="1370012" y="20782"/>
            <a:ext cx="9905998" cy="1478570"/>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r>
              <a:rPr lang="en-US" dirty="0"/>
              <a:t>COMPONENT ANALYSIS and working</a:t>
            </a:r>
            <a:endParaRPr lang="en-IN" dirty="0"/>
          </a:p>
        </p:txBody>
      </p:sp>
      <p:sp>
        <p:nvSpPr>
          <p:cNvPr id="3" name="Content Placeholder 2">
            <a:extLst>
              <a:ext uri="{FF2B5EF4-FFF2-40B4-BE49-F238E27FC236}">
                <a16:creationId xmlns:a16="http://schemas.microsoft.com/office/drawing/2014/main" id="{03D8B84C-B843-4075-93A6-4FC4098F875F}"/>
              </a:ext>
            </a:extLst>
          </p:cNvPr>
          <p:cNvSpPr>
            <a:spLocks noGrp="1"/>
          </p:cNvSpPr>
          <p:nvPr>
            <p:ph idx="1"/>
          </p:nvPr>
        </p:nvSpPr>
        <p:spPr>
          <a:xfrm>
            <a:off x="1006330" y="1610591"/>
            <a:ext cx="10402888" cy="5351317"/>
          </a:xfrm>
        </p:spPr>
        <p:txBody>
          <a:bodyPr>
            <a:normAutofit fontScale="55000" lnSpcReduction="20000"/>
          </a:bodyPr>
          <a:lstStyle/>
          <a:p>
            <a:pPr algn="just"/>
            <a:r>
              <a:rPr lang="en-US" sz="3300" b="0" i="0" dirty="0">
                <a:solidFill>
                  <a:schemeClr val="bg1"/>
                </a:solidFill>
                <a:effectLst/>
                <a:latin typeface="Roboto"/>
              </a:rPr>
              <a:t>You can see the </a:t>
            </a:r>
            <a:r>
              <a:rPr lang="en-US" sz="3300" b="1" i="0" dirty="0">
                <a:solidFill>
                  <a:schemeClr val="bg1"/>
                </a:solidFill>
                <a:effectLst/>
                <a:latin typeface="Roboto"/>
              </a:rPr>
              <a:t>circuit diagram of fire alarm</a:t>
            </a:r>
            <a:r>
              <a:rPr lang="en-US" sz="3300" b="0" i="0" dirty="0">
                <a:solidFill>
                  <a:schemeClr val="bg1"/>
                </a:solidFill>
                <a:effectLst/>
                <a:latin typeface="Roboto"/>
              </a:rPr>
              <a:t> in above figure. When there is no FIRE, thermistor remains at 10k ohm. And transistor remains at ON state because there is sufficient voltage across the base-emitter of transistor, which makes it ON. When the Transistor is ON, Pin 4 (RESET) is connected to the Ground, and when Reset pin is Grounded, 555 IC doesn't operate.</a:t>
            </a:r>
          </a:p>
          <a:p>
            <a:pPr algn="just"/>
            <a:r>
              <a:rPr lang="en-US" sz="3300" b="0" i="0" dirty="0">
                <a:solidFill>
                  <a:schemeClr val="bg1"/>
                </a:solidFill>
                <a:effectLst/>
                <a:latin typeface="Roboto"/>
              </a:rPr>
              <a:t>Now when we start heating the Thermistor through Fire, its resistance starts to decrease, and when its resistance decreases, the voltage at the base of Transistor starts to decrease and when the voltage becomes less than the operating voltage (base-emitter voltage V</a:t>
            </a:r>
            <a:r>
              <a:rPr lang="en-US" sz="3300" b="0" i="0" baseline="-25000" dirty="0">
                <a:solidFill>
                  <a:schemeClr val="bg1"/>
                </a:solidFill>
                <a:effectLst/>
                <a:latin typeface="Roboto"/>
              </a:rPr>
              <a:t>BE</a:t>
            </a:r>
            <a:r>
              <a:rPr lang="en-US" sz="3300" b="0" i="0" dirty="0">
                <a:solidFill>
                  <a:schemeClr val="bg1"/>
                </a:solidFill>
                <a:effectLst/>
                <a:latin typeface="Roboto"/>
              </a:rPr>
              <a:t>) of transistor, then transistor becomes OFF. And when transistor becomes OFF, Reset pin of 555 timer IC, gets positive voltage through R3, and 555 IC starts to work and buzzer beeps.</a:t>
            </a:r>
          </a:p>
          <a:p>
            <a:pPr algn="just"/>
            <a:r>
              <a:rPr lang="en-US" sz="3300" b="0" i="0" dirty="0">
                <a:solidFill>
                  <a:schemeClr val="bg1"/>
                </a:solidFill>
                <a:effectLst/>
                <a:latin typeface="Roboto"/>
              </a:rPr>
              <a:t>In transistor, usually 0.7v voltage is required across the Base and Emitter, to turn it ON. To do this remove the thermistor and let R1 be the grounded. If we decrease the resistance, even very little, Buzzer starts to beep. Now at this point, connect the thermistor again.</a:t>
            </a:r>
          </a:p>
          <a:p>
            <a:pPr algn="just"/>
            <a:r>
              <a:rPr lang="en-US" sz="3300" b="0" i="0" dirty="0">
                <a:solidFill>
                  <a:schemeClr val="bg1"/>
                </a:solidFill>
                <a:effectLst/>
                <a:latin typeface="Roboto"/>
              </a:rPr>
              <a:t>We should also note that we can also build a </a:t>
            </a:r>
            <a:r>
              <a:rPr lang="en-US" sz="3300" b="1" i="0" dirty="0">
                <a:solidFill>
                  <a:schemeClr val="bg1"/>
                </a:solidFill>
                <a:effectLst/>
                <a:latin typeface="Roboto"/>
              </a:rPr>
              <a:t>Fire alarm circuit</a:t>
            </a:r>
            <a:r>
              <a:rPr lang="en-US" sz="3300" b="0" i="0" dirty="0">
                <a:solidFill>
                  <a:schemeClr val="bg1"/>
                </a:solidFill>
                <a:effectLst/>
                <a:latin typeface="Roboto"/>
              </a:rPr>
              <a:t>, </a:t>
            </a:r>
            <a:r>
              <a:rPr lang="en-US" sz="3300" b="1" i="0" dirty="0">
                <a:solidFill>
                  <a:schemeClr val="bg1"/>
                </a:solidFill>
                <a:effectLst/>
                <a:latin typeface="Roboto"/>
              </a:rPr>
              <a:t>using DR25 germanium diode</a:t>
            </a:r>
            <a:r>
              <a:rPr lang="en-US" sz="3300" b="0" i="0" dirty="0">
                <a:solidFill>
                  <a:schemeClr val="bg1"/>
                </a:solidFill>
                <a:effectLst/>
                <a:latin typeface="Roboto"/>
              </a:rPr>
              <a:t>, as it works as heat sensor. When DR25 germanium diode is connected in reverse bias, it has a very high reverse resistance and it only conducts at more than 70 degree of room temperature.</a:t>
            </a:r>
          </a:p>
          <a:p>
            <a:endParaRPr lang="en-IN" dirty="0"/>
          </a:p>
        </p:txBody>
      </p:sp>
    </p:spTree>
    <p:extLst>
      <p:ext uri="{BB962C8B-B14F-4D97-AF65-F5344CB8AC3E}">
        <p14:creationId xmlns:p14="http://schemas.microsoft.com/office/powerpoint/2010/main" val="294394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C474F-8D77-4170-B2C3-E15BEA9DE96D}"/>
              </a:ext>
            </a:extLst>
          </p:cNvPr>
          <p:cNvSpPr>
            <a:spLocks noGrp="1"/>
          </p:cNvSpPr>
          <p:nvPr>
            <p:ph type="title"/>
          </p:nvPr>
        </p:nvSpPr>
        <p:spPr>
          <a:xfrm>
            <a:off x="1338839" y="0"/>
            <a:ext cx="9905998" cy="1478570"/>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r>
              <a:rPr lang="en-US" b="1" u="sng" dirty="0"/>
              <a:t>PROJECT MODEL VIA BREADBOARD</a:t>
            </a:r>
            <a:endParaRPr lang="en-IN" b="1" u="sng" dirty="0"/>
          </a:p>
        </p:txBody>
      </p:sp>
      <p:pic>
        <p:nvPicPr>
          <p:cNvPr id="4" name="Content Placeholder 4">
            <a:extLst>
              <a:ext uri="{FF2B5EF4-FFF2-40B4-BE49-F238E27FC236}">
                <a16:creationId xmlns:a16="http://schemas.microsoft.com/office/drawing/2014/main" id="{AC61D6DC-3557-4C81-9D90-2980E440766C}"/>
              </a:ext>
            </a:extLst>
          </p:cNvPr>
          <p:cNvPicPr>
            <a:picLocks noChangeAspect="1"/>
          </p:cNvPicPr>
          <p:nvPr/>
        </p:nvPicPr>
        <p:blipFill>
          <a:blip r:embed="rId2"/>
          <a:stretch>
            <a:fillRect/>
          </a:stretch>
        </p:blipFill>
        <p:spPr>
          <a:xfrm>
            <a:off x="2322991" y="2093738"/>
            <a:ext cx="7776838" cy="3632359"/>
          </a:xfrm>
          <a:prstGeom prst="rect">
            <a:avLst/>
          </a:prstGeom>
          <a:ln w="228600" cap="sq" cmpd="thickThin">
            <a:solidFill>
              <a:srgbClr val="0070C0"/>
            </a:solidFill>
            <a:prstDash val="solid"/>
            <a:miter lim="800000"/>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286103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E75E3-1F1C-4574-AD70-C9D12DED4F64}"/>
              </a:ext>
            </a:extLst>
          </p:cNvPr>
          <p:cNvSpPr txBox="1"/>
          <p:nvPr/>
        </p:nvSpPr>
        <p:spPr>
          <a:xfrm>
            <a:off x="6603782" y="2279371"/>
            <a:ext cx="2663673" cy="369781"/>
          </a:xfrm>
          <a:prstGeom prst="rect">
            <a:avLst/>
          </a:prstGeom>
          <a:solidFill>
            <a:schemeClr val="accent3"/>
          </a:solidFill>
        </p:spPr>
        <p:txBody>
          <a:bodyPr wrap="square" lIns="36000" tIns="0" rIns="36000" bIns="0" rtlCol="0">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white"/>
                </a:solidFill>
                <a:effectLst/>
                <a:uLnTx/>
                <a:uFillTx/>
                <a:latin typeface="Arial"/>
                <a:cs typeface="+mn-cs"/>
              </a:rPr>
              <a:t>FIRE ALARM</a:t>
            </a:r>
            <a:endParaRPr kumimoji="0" lang="ko-KR" altLang="en-US" sz="2400" b="0" i="0" u="none" strike="noStrike" kern="1200" cap="none" spc="0" normalizeH="0" baseline="0" noProof="0" dirty="0">
              <a:ln>
                <a:noFill/>
              </a:ln>
              <a:solidFill>
                <a:prstClr val="white"/>
              </a:solidFill>
              <a:effectLst/>
              <a:uLnTx/>
              <a:uFillTx/>
              <a:latin typeface="Arial"/>
              <a:cs typeface="+mn-cs"/>
            </a:endParaRPr>
          </a:p>
        </p:txBody>
      </p:sp>
      <p:sp>
        <p:nvSpPr>
          <p:cNvPr id="5" name="Rectangle 8">
            <a:extLst>
              <a:ext uri="{FF2B5EF4-FFF2-40B4-BE49-F238E27FC236}">
                <a16:creationId xmlns:a16="http://schemas.microsoft.com/office/drawing/2014/main" id="{FE511432-342D-4662-9FF7-3417CD536470}"/>
              </a:ext>
            </a:extLst>
          </p:cNvPr>
          <p:cNvSpPr/>
          <p:nvPr/>
        </p:nvSpPr>
        <p:spPr>
          <a:xfrm>
            <a:off x="6588928" y="3156124"/>
            <a:ext cx="4968254" cy="1735840"/>
          </a:xfrm>
          <a:custGeom>
            <a:avLst/>
            <a:gdLst/>
            <a:ahLst/>
            <a:cxnLst/>
            <a:rect l="l" t="t" r="r" b="b"/>
            <a:pathLst>
              <a:path w="5400625" h="1368152">
                <a:moveTo>
                  <a:pt x="25" y="0"/>
                </a:moveTo>
                <a:lnTo>
                  <a:pt x="5400625" y="0"/>
                </a:lnTo>
                <a:lnTo>
                  <a:pt x="5400625" y="1368152"/>
                </a:lnTo>
                <a:lnTo>
                  <a:pt x="25" y="1368152"/>
                </a:lnTo>
                <a:lnTo>
                  <a:pt x="25" y="283042"/>
                </a:lnTo>
                <a:lnTo>
                  <a:pt x="0" y="283045"/>
                </a:lnTo>
                <a:lnTo>
                  <a:pt x="0" y="7798"/>
                </a:lnTo>
                <a:lnTo>
                  <a:pt x="25" y="77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 name="Rectangle 10">
            <a:extLst>
              <a:ext uri="{FF2B5EF4-FFF2-40B4-BE49-F238E27FC236}">
                <a16:creationId xmlns:a16="http://schemas.microsoft.com/office/drawing/2014/main" id="{7628033C-1276-4E4F-A4EE-EFA1795AF7B0}"/>
              </a:ext>
            </a:extLst>
          </p:cNvPr>
          <p:cNvSpPr/>
          <p:nvPr/>
        </p:nvSpPr>
        <p:spPr>
          <a:xfrm>
            <a:off x="6781684" y="3332370"/>
            <a:ext cx="4570493"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strike="noStrike" kern="1200" cap="none" spc="0" normalizeH="0" baseline="0" noProof="0" dirty="0">
                <a:ln>
                  <a:noFill/>
                </a:ln>
                <a:solidFill>
                  <a:prstClr val="white"/>
                </a:solidFill>
                <a:effectLst/>
                <a:uLnTx/>
                <a:uFillTx/>
                <a:latin typeface="Arial"/>
                <a:cs typeface="+mn-cs"/>
              </a:rPr>
              <a:t>The key component of the circuit is Thermistor, which has been used as fire detector or fire sensor. Thermistor is temperature sensitive resistor, whose resistance changes according to the temperature, its resistance decreases with the increase in temperature and vice versa.</a:t>
            </a:r>
          </a:p>
        </p:txBody>
      </p:sp>
      <p:sp>
        <p:nvSpPr>
          <p:cNvPr id="7" name="직사각형 3">
            <a:extLst>
              <a:ext uri="{FF2B5EF4-FFF2-40B4-BE49-F238E27FC236}">
                <a16:creationId xmlns:a16="http://schemas.microsoft.com/office/drawing/2014/main" id="{13083A27-9042-43CC-96E0-E3E3FF8792B5}"/>
              </a:ext>
            </a:extLst>
          </p:cNvPr>
          <p:cNvSpPr/>
          <p:nvPr/>
        </p:nvSpPr>
        <p:spPr>
          <a:xfrm>
            <a:off x="6469336" y="371591"/>
            <a:ext cx="4968254"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5400" b="0" i="0" u="none" strike="noStrike" kern="1200" cap="none" spc="0" normalizeH="0" baseline="0" noProof="0" dirty="0">
                <a:ln>
                  <a:noFill/>
                </a:ln>
                <a:solidFill>
                  <a:srgbClr val="0085F2"/>
                </a:solidFill>
                <a:effectLst/>
                <a:uLnTx/>
                <a:uFillTx/>
                <a:latin typeface="Arial"/>
                <a:cs typeface="+mn-cs"/>
              </a:rPr>
              <a:t>PROJECT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5400" b="0" i="0" u="none" strike="noStrike" kern="1200" cap="none" spc="0" normalizeH="0" baseline="0" noProof="0" dirty="0">
                <a:ln>
                  <a:noFill/>
                </a:ln>
                <a:solidFill>
                  <a:srgbClr val="0085F2"/>
                </a:solidFill>
                <a:effectLst/>
                <a:uLnTx/>
                <a:uFillTx/>
                <a:latin typeface="Arial"/>
                <a:cs typeface="+mn-cs"/>
              </a:rPr>
              <a:t>K</a:t>
            </a:r>
            <a:r>
              <a:rPr lang="en-US" altLang="ko-KR" sz="5400" dirty="0">
                <a:solidFill>
                  <a:srgbClr val="0085F2"/>
                </a:solidFill>
                <a:latin typeface="Arial"/>
              </a:rPr>
              <a:t>EYNOTE</a:t>
            </a:r>
            <a:endParaRPr kumimoji="0" lang="ko-KR" altLang="en-US" sz="5400" b="0" i="0" u="none" strike="noStrike" kern="1200" cap="none" spc="0" normalizeH="0" baseline="0" noProof="0" dirty="0">
              <a:ln>
                <a:noFill/>
              </a:ln>
              <a:solidFill>
                <a:srgbClr val="0085F2"/>
              </a:solidFill>
              <a:effectLst/>
              <a:uLnTx/>
              <a:uFillTx/>
              <a:latin typeface="Arial"/>
              <a:cs typeface="+mn-cs"/>
            </a:endParaRPr>
          </a:p>
        </p:txBody>
      </p:sp>
      <p:pic>
        <p:nvPicPr>
          <p:cNvPr id="16" name="Picture Placeholder 15">
            <a:extLst>
              <a:ext uri="{FF2B5EF4-FFF2-40B4-BE49-F238E27FC236}">
                <a16:creationId xmlns:a16="http://schemas.microsoft.com/office/drawing/2014/main" id="{916E0BB5-F3C2-418E-81E3-EDB65C32987D}"/>
              </a:ext>
            </a:extLst>
          </p:cNvPr>
          <p:cNvPicPr>
            <a:picLocks noGrp="1" noChangeAspect="1"/>
          </p:cNvPicPr>
          <p:nvPr>
            <p:ph type="pic" sz="quarter" idx="11"/>
          </p:nvPr>
        </p:nvPicPr>
        <p:blipFill>
          <a:blip r:embed="rId2"/>
          <a:srcRect l="12500" r="12500"/>
          <a:stretch>
            <a:fillRect/>
          </a:stretch>
        </p:blipFill>
        <p:spPr>
          <a:xfrm>
            <a:off x="1627584" y="1988137"/>
            <a:ext cx="2996371" cy="3017520"/>
          </a:xfrm>
        </p:spPr>
      </p:pic>
      <p:sp>
        <p:nvSpPr>
          <p:cNvPr id="14" name="TextBox 13">
            <a:extLst>
              <a:ext uri="{FF2B5EF4-FFF2-40B4-BE49-F238E27FC236}">
                <a16:creationId xmlns:a16="http://schemas.microsoft.com/office/drawing/2014/main" id="{5A4EDACE-954B-4243-B775-6AFD357D6843}"/>
              </a:ext>
            </a:extLst>
          </p:cNvPr>
          <p:cNvSpPr txBox="1"/>
          <p:nvPr/>
        </p:nvSpPr>
        <p:spPr>
          <a:xfrm>
            <a:off x="6603782" y="2724238"/>
            <a:ext cx="3667682" cy="369781"/>
          </a:xfrm>
          <a:prstGeom prst="rect">
            <a:avLst/>
          </a:prstGeom>
          <a:solidFill>
            <a:schemeClr val="accent3"/>
          </a:solidFill>
        </p:spPr>
        <p:txBody>
          <a:bodyPr wrap="square" lIns="36000" tIns="0" rIns="36000" bIns="0" rtlCol="0">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white"/>
                </a:solidFill>
                <a:effectLst/>
                <a:uLnTx/>
                <a:uFillTx/>
                <a:latin typeface="Arial"/>
                <a:cs typeface="+mn-cs"/>
              </a:rPr>
              <a:t>USING THERMISTOR </a:t>
            </a:r>
            <a:endParaRPr kumimoji="0" lang="ko-KR" altLang="en-US" sz="2400" b="0" i="0" u="none" strike="noStrike" kern="1200" cap="none" spc="0" normalizeH="0" baseline="0" noProof="0" dirty="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141078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35C8F-BADD-48F8-8431-994DB7A44580}"/>
              </a:ext>
            </a:extLst>
          </p:cNvPr>
          <p:cNvSpPr>
            <a:spLocks noGrp="1"/>
          </p:cNvSpPr>
          <p:nvPr>
            <p:ph type="title"/>
          </p:nvPr>
        </p:nvSpPr>
        <p:spPr>
          <a:xfrm>
            <a:off x="1349231" y="0"/>
            <a:ext cx="9905998" cy="1478570"/>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dirty="0"/>
              <a:t>Model analysis and development (2020-2021)</a:t>
            </a:r>
            <a:endParaRPr lang="en-IN" dirty="0"/>
          </a:p>
        </p:txBody>
      </p:sp>
      <p:pic>
        <p:nvPicPr>
          <p:cNvPr id="5" name="Content Placeholder 4">
            <a:extLst>
              <a:ext uri="{FF2B5EF4-FFF2-40B4-BE49-F238E27FC236}">
                <a16:creationId xmlns:a16="http://schemas.microsoft.com/office/drawing/2014/main" id="{5BD0FCB6-4682-4903-B4A3-1D997B067D5A}"/>
              </a:ext>
            </a:extLst>
          </p:cNvPr>
          <p:cNvPicPr>
            <a:picLocks noGrp="1" noChangeAspect="1"/>
          </p:cNvPicPr>
          <p:nvPr>
            <p:ph idx="1"/>
          </p:nvPr>
        </p:nvPicPr>
        <p:blipFill>
          <a:blip r:embed="rId2"/>
          <a:stretch>
            <a:fillRect/>
          </a:stretch>
        </p:blipFill>
        <p:spPr>
          <a:xfrm>
            <a:off x="1349231" y="1974055"/>
            <a:ext cx="4286535" cy="32733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DFD4B46-C0DB-43D8-91E9-284F11D0C835}"/>
              </a:ext>
            </a:extLst>
          </p:cNvPr>
          <p:cNvPicPr>
            <a:picLocks noChangeAspect="1"/>
          </p:cNvPicPr>
          <p:nvPr/>
        </p:nvPicPr>
        <p:blipFill>
          <a:blip r:embed="rId3"/>
          <a:stretch>
            <a:fillRect/>
          </a:stretch>
        </p:blipFill>
        <p:spPr>
          <a:xfrm>
            <a:off x="6639791" y="1974055"/>
            <a:ext cx="4202978" cy="32263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1213787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Contents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212</TotalTime>
  <Words>672</Words>
  <Application>Microsoft Office PowerPoint</Application>
  <PresentationFormat>Widescreen</PresentationFormat>
  <Paragraphs>36</Paragraphs>
  <Slides>12</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vt:i4>
      </vt:variant>
    </vt:vector>
  </HeadingPairs>
  <TitlesOfParts>
    <vt:vector size="18" baseType="lpstr">
      <vt:lpstr>Arial</vt:lpstr>
      <vt:lpstr>Bahnschrift SemiBold</vt:lpstr>
      <vt:lpstr>Roboto</vt:lpstr>
      <vt:lpstr>Tw Cen MT</vt:lpstr>
      <vt:lpstr>Circuit</vt:lpstr>
      <vt:lpstr>Contents Slide Master</vt:lpstr>
      <vt:lpstr>      PROJECT PRESENTATION</vt:lpstr>
      <vt:lpstr>Introduction about the project :</vt:lpstr>
      <vt:lpstr>WORKING PRINCIPLE AND MECHANISM :</vt:lpstr>
      <vt:lpstr>Components for the project</vt:lpstr>
      <vt:lpstr>Project CIRCUIT DIAGRAM</vt:lpstr>
      <vt:lpstr>COMPONENT ANALYSIS and working</vt:lpstr>
      <vt:lpstr>PROJECT MODEL VIA BREADBOARD</vt:lpstr>
      <vt:lpstr>PowerPoint Presentation</vt:lpstr>
      <vt:lpstr>Model analysis and development (2020-2021)</vt:lpstr>
      <vt:lpstr>USING FOAM FOR SAFETY MEASURES</vt:lpstr>
      <vt:lpstr>TYPES IN MARKET AND STATS:</vt:lpstr>
      <vt:lpstr>THAnK YOU!!  ANY QUERIES??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MAHENDRA CoLLEGE OF ENGINEERING                C2dc contest:-  College:  knOwledge institute of technology  Project TITLE: SMART Lock</dc:title>
  <dc:creator>Neavil porus</dc:creator>
  <cp:lastModifiedBy>Neavil porus</cp:lastModifiedBy>
  <cp:revision>16</cp:revision>
  <dcterms:created xsi:type="dcterms:W3CDTF">2020-02-27T17:55:31Z</dcterms:created>
  <dcterms:modified xsi:type="dcterms:W3CDTF">2021-05-07T06:30:11Z</dcterms:modified>
</cp:coreProperties>
</file>